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2"/>
  </p:notesMasterIdLst>
  <p:sldIdLst>
    <p:sldId id="256" r:id="rId2"/>
    <p:sldId id="258" r:id="rId3"/>
    <p:sldId id="259" r:id="rId4"/>
    <p:sldId id="303" r:id="rId5"/>
    <p:sldId id="264" r:id="rId6"/>
    <p:sldId id="262" r:id="rId7"/>
    <p:sldId id="261" r:id="rId8"/>
    <p:sldId id="260" r:id="rId9"/>
    <p:sldId id="304" r:id="rId10"/>
    <p:sldId id="263" r:id="rId11"/>
    <p:sldId id="265" r:id="rId12"/>
    <p:sldId id="266" r:id="rId13"/>
    <p:sldId id="267" r:id="rId14"/>
    <p:sldId id="268" r:id="rId15"/>
    <p:sldId id="305" r:id="rId16"/>
    <p:sldId id="306" r:id="rId17"/>
    <p:sldId id="270" r:id="rId18"/>
    <p:sldId id="271" r:id="rId19"/>
    <p:sldId id="307" r:id="rId20"/>
    <p:sldId id="281" r:id="rId21"/>
  </p:sldIdLst>
  <p:sldSz cx="9144000" cy="5143500" type="screen16x9"/>
  <p:notesSz cx="6858000" cy="9144000"/>
  <p:embeddedFontLst>
    <p:embeddedFont>
      <p:font typeface="Josefin Sans" pitchFamily="2" charset="77"/>
      <p:regular r:id="rId23"/>
      <p:bold r:id="rId24"/>
      <p:italic r:id="rId25"/>
      <p:boldItalic r:id="rId26"/>
    </p:embeddedFont>
    <p:embeddedFont>
      <p:font typeface="Open Sans" panose="020B0706030804020204" pitchFamily="34" charset="0"/>
      <p:regular r:id="rId27"/>
      <p:bold r:id="rId28"/>
      <p:italic r:id="rId29"/>
      <p:boldItalic r:id="rId30"/>
    </p:embeddedFont>
    <p:embeddedFont>
      <p:font typeface="Poppins" pitchFamily="2" charset="77"/>
      <p:regular r:id="rId31"/>
      <p:bold r:id="rId32"/>
      <p:italic r:id="rId33"/>
      <p:boldItalic r:id="rId34"/>
    </p:embeddedFont>
    <p:embeddedFont>
      <p:font typeface="Righteous" panose="02010506000000020000" pitchFamily="2" charset="0"/>
      <p:regular r:id="rId35"/>
    </p:embeddedFont>
    <p:embeddedFont>
      <p:font typeface="Roboto Mono" pitchFamily="49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1B26A7-4C0E-6F45-AF61-DFB6E67DE94F}" v="10" dt="2021-01-21T15:13:19.394"/>
    <p1510:client id="{F98651FA-030B-754F-9983-17B46FE66D51}" v="136" dt="2021-01-21T11:40:01.478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presProps" Target="presProps.xml"/><Relationship Id="rId45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F98651FA-030B-754F-9983-17B46FE66D51}"/>
    <pc:docChg chg="undo redo custSel addSld delSld modSld sldOrd delMainMaster">
      <pc:chgData name="Leonard Tng" userId="6d2f962b56cbc94a" providerId="LiveId" clId="{F98651FA-030B-754F-9983-17B46FE66D51}" dt="2021-01-21T11:40:56.764" v="4804" actId="404"/>
      <pc:docMkLst>
        <pc:docMk/>
      </pc:docMkLst>
      <pc:sldChg chg="modSp mod">
        <pc:chgData name="Leonard Tng" userId="6d2f962b56cbc94a" providerId="LiveId" clId="{F98651FA-030B-754F-9983-17B46FE66D51}" dt="2021-01-21T10:19:48.616" v="1894" actId="20577"/>
        <pc:sldMkLst>
          <pc:docMk/>
          <pc:sldMk cId="0" sldId="256"/>
        </pc:sldMkLst>
        <pc:spChg chg="mod">
          <ac:chgData name="Leonard Tng" userId="6d2f962b56cbc94a" providerId="LiveId" clId="{F98651FA-030B-754F-9983-17B46FE66D51}" dt="2021-01-21T10:19:48.616" v="1894" actId="20577"/>
          <ac:spMkLst>
            <pc:docMk/>
            <pc:sldMk cId="0" sldId="256"/>
            <ac:spMk id="8" creationId="{8EEA1BE1-B2BF-2945-9C6A-892D7F2F9A3F}"/>
          </ac:spMkLst>
        </pc:spChg>
        <pc:spChg chg="mod">
          <ac:chgData name="Leonard Tng" userId="6d2f962b56cbc94a" providerId="LiveId" clId="{F98651FA-030B-754F-9983-17B46FE66D51}" dt="2021-01-21T10:19:29.879" v="1856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02:57:22.626" v="236" actId="120"/>
        <pc:sldMkLst>
          <pc:docMk/>
          <pc:sldMk cId="0" sldId="259"/>
        </pc:sldMkLst>
        <pc:spChg chg="mod">
          <ac:chgData name="Leonard Tng" userId="6d2f962b56cbc94a" providerId="LiveId" clId="{F98651FA-030B-754F-9983-17B46FE66D51}" dt="2021-01-21T02:57:22.626" v="236" actId="120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2:57:17.480" v="235" actId="14100"/>
          <ac:spMkLst>
            <pc:docMk/>
            <pc:sldMk cId="0" sldId="259"/>
            <ac:spMk id="28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10:32:39.616" v="2089" actId="1076"/>
        <pc:sldMkLst>
          <pc:docMk/>
          <pc:sldMk cId="0" sldId="260"/>
        </pc:sldMkLst>
        <pc:spChg chg="add del mod">
          <ac:chgData name="Leonard Tng" userId="6d2f962b56cbc94a" providerId="LiveId" clId="{F98651FA-030B-754F-9983-17B46FE66D51}" dt="2021-01-21T10:26:09.168" v="1903" actId="14826"/>
          <ac:spMkLst>
            <pc:docMk/>
            <pc:sldMk cId="0" sldId="260"/>
            <ac:spMk id="2" creationId="{FD56B5ED-55B2-BE47-90FF-BBA228A8D28F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6" creationId="{EFF42FE3-EBCA-E84A-BA70-FBE080CBD2E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7" creationId="{FDA067F2-D27A-2545-B45A-639D9B358B18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8" creationId="{9131BC32-CA19-0F45-ABE5-7706A3941EB7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9" creationId="{EB93F50C-2D13-5844-945E-744DC74EAD9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20" creationId="{72500EEA-AF84-FF42-A017-89016DCEA822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1" creationId="{450A58D3-730D-6349-880A-016FC08F2213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2" creationId="{5E5FDEC6-EB61-634A-A0B4-667FFD10E1C0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3" creationId="{D70C918B-AB4B-044C-8219-978E36B0802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4" creationId="{F4EFB12B-236E-6D49-B4D0-EFF198E4FDD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5" creationId="{782FCF55-0CD5-EE42-BC9C-990328CAC24C}"/>
          </ac:spMkLst>
        </pc:spChg>
        <pc:spChg chg="mod">
          <ac:chgData name="Leonard Tng" userId="6d2f962b56cbc94a" providerId="LiveId" clId="{F98651FA-030B-754F-9983-17B46FE66D51}" dt="2021-01-21T10:32:39.616" v="2089" actId="1076"/>
          <ac:spMkLst>
            <pc:docMk/>
            <pc:sldMk cId="0" sldId="260"/>
            <ac:spMk id="30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44.651" v="1907" actId="20577"/>
          <ac:spMkLst>
            <pc:docMk/>
            <pc:sldMk cId="0" sldId="260"/>
            <ac:spMk id="30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38.779" v="1904" actId="14826"/>
          <ac:spMkLst>
            <pc:docMk/>
            <pc:sldMk cId="0" sldId="260"/>
            <ac:spMk id="307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2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3" creationId="{00000000-0000-0000-0000-000000000000}"/>
          </ac:spMkLst>
        </pc:spChg>
        <pc:grpChg chg="mod">
          <ac:chgData name="Leonard Tng" userId="6d2f962b56cbc94a" providerId="LiveId" clId="{F98651FA-030B-754F-9983-17B46FE66D51}" dt="2021-01-21T10:26:38.779" v="1904" actId="14826"/>
          <ac:grpSpMkLst>
            <pc:docMk/>
            <pc:sldMk cId="0" sldId="260"/>
            <ac:grpSpMk id="305" creationId="{00000000-0000-0000-0000-000000000000}"/>
          </ac:grpSpMkLst>
        </pc:grpChg>
        <pc:picChg chg="mod">
          <ac:chgData name="Leonard Tng" userId="6d2f962b56cbc94a" providerId="LiveId" clId="{F98651FA-030B-754F-9983-17B46FE66D51}" dt="2021-01-21T10:26:38.779" v="1904" actId="14826"/>
          <ac:picMkLst>
            <pc:docMk/>
            <pc:sldMk cId="0" sldId="260"/>
            <ac:picMk id="306" creationId="{00000000-0000-0000-0000-000000000000}"/>
          </ac:picMkLst>
        </pc:picChg>
      </pc:sldChg>
      <pc:sldChg chg="addSp delSp modSp mod">
        <pc:chgData name="Leonard Tng" userId="6d2f962b56cbc94a" providerId="LiveId" clId="{F98651FA-030B-754F-9983-17B46FE66D51}" dt="2021-01-21T03:27:13.216" v="1733" actId="1076"/>
        <pc:sldMkLst>
          <pc:docMk/>
          <pc:sldMk cId="0" sldId="261"/>
        </pc:sldMkLst>
        <pc:spChg chg="add del mod">
          <ac:chgData name="Leonard Tng" userId="6d2f962b56cbc94a" providerId="LiveId" clId="{F98651FA-030B-754F-9983-17B46FE66D51}" dt="2021-01-21T02:54:15.205" v="112"/>
          <ac:spMkLst>
            <pc:docMk/>
            <pc:sldMk cId="0" sldId="261"/>
            <ac:spMk id="2" creationId="{30A97A0B-CF16-5041-82B6-5DFB98F726C4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5" creationId="{24304AA4-C447-2949-B791-CCB39D20C61C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6" creationId="{E0F375CE-BC72-D641-8A2E-AB6AFE11EF76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7" creationId="{DF973C9F-6CB5-0B42-95BB-796A40AC8ABE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8" creationId="{9AAE964C-BF18-7145-A9EE-A5F81729D598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19" creationId="{A8CF8715-4709-9140-AD07-6EC243A3BD8D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0" creationId="{B803000B-986A-234B-A1A4-A61B0FE66B5C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1" creationId="{0795B7E5-D25B-7546-8789-A4DDDE70D914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2" creationId="{96C4164C-5B48-0E4C-99EB-F18E30EC9C78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3" creationId="{CDE920BD-B1AE-E24C-B759-6776342F7F27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4" creationId="{6C70A6C4-5FC1-4B42-9F34-71F07664D17B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5" creationId="{1D27A586-F070-E042-84C3-0ED160CD6724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6" creationId="{043727CF-3845-E34A-A08E-7F7FC64EF241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7" creationId="{33B71498-886D-E04D-B602-7250FC2048AB}"/>
          </ac:spMkLst>
        </pc:spChg>
        <pc:spChg chg="mod">
          <ac:chgData name="Leonard Tng" userId="6d2f962b56cbc94a" providerId="LiveId" clId="{F98651FA-030B-754F-9983-17B46FE66D51}" dt="2021-01-21T03:23:52.856" v="1404" actId="404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27:13.216" v="1733" actId="1076"/>
          <ac:spMkLst>
            <pc:docMk/>
            <pc:sldMk cId="0" sldId="261"/>
            <ac:spMk id="323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8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09:26.506" v="921" actId="478"/>
          <ac:spMkLst>
            <pc:docMk/>
            <pc:sldMk cId="0" sldId="261"/>
            <ac:spMk id="32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03:22:52.292" v="1386" actId="404"/>
        <pc:sldMkLst>
          <pc:docMk/>
          <pc:sldMk cId="0" sldId="262"/>
        </pc:sldMkLst>
        <pc:spChg chg="add del mod">
          <ac:chgData name="Leonard Tng" userId="6d2f962b56cbc94a" providerId="LiveId" clId="{F98651FA-030B-754F-9983-17B46FE66D51}" dt="2021-01-21T03:11:26.013" v="978" actId="767"/>
          <ac:spMkLst>
            <pc:docMk/>
            <pc:sldMk cId="0" sldId="262"/>
            <ac:spMk id="2" creationId="{C3E9736A-52A5-A246-B82B-8A06DF22BC16}"/>
          </ac:spMkLst>
        </pc:spChg>
        <pc:spChg chg="add del mod">
          <ac:chgData name="Leonard Tng" userId="6d2f962b56cbc94a" providerId="LiveId" clId="{F98651FA-030B-754F-9983-17B46FE66D51}" dt="2021-01-21T03:14:33.705" v="1098" actId="478"/>
          <ac:spMkLst>
            <pc:docMk/>
            <pc:sldMk cId="0" sldId="262"/>
            <ac:spMk id="4" creationId="{756EEE8E-3270-CA4B-8B34-A65100A15312}"/>
          </ac:spMkLst>
        </pc:spChg>
        <pc:spChg chg="add del mod">
          <ac:chgData name="Leonard Tng" userId="6d2f962b56cbc94a" providerId="LiveId" clId="{F98651FA-030B-754F-9983-17B46FE66D51}" dt="2021-01-21T03:14:33.332" v="1097" actId="478"/>
          <ac:spMkLst>
            <pc:docMk/>
            <pc:sldMk cId="0" sldId="262"/>
            <ac:spMk id="6" creationId="{EE4C9C8A-E099-D141-B326-B9E7FD9A2DD1}"/>
          </ac:spMkLst>
        </pc:spChg>
        <pc:spChg chg="add del mod">
          <ac:chgData name="Leonard Tng" userId="6d2f962b56cbc94a" providerId="LiveId" clId="{F98651FA-030B-754F-9983-17B46FE66D51}" dt="2021-01-21T03:14:31.270" v="1094" actId="478"/>
          <ac:spMkLst>
            <pc:docMk/>
            <pc:sldMk cId="0" sldId="262"/>
            <ac:spMk id="8" creationId="{AE5E8FA7-7968-EF4D-B1F6-9BC7988825DE}"/>
          </ac:spMkLst>
        </pc:spChg>
        <pc:spChg chg="add del mod">
          <ac:chgData name="Leonard Tng" userId="6d2f962b56cbc94a" providerId="LiveId" clId="{F98651FA-030B-754F-9983-17B46FE66D51}" dt="2021-01-21T03:20:21.253" v="1262"/>
          <ac:spMkLst>
            <pc:docMk/>
            <pc:sldMk cId="0" sldId="262"/>
            <ac:spMk id="9" creationId="{9ABEE5A7-A732-3D4D-928A-21D660F4A9B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29" creationId="{14859C09-0367-E14A-9306-2ABFAC0A0DD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0" creationId="{E257CC26-70A3-0942-B855-5E17E5B62C77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1" creationId="{2A044CC2-AD8A-AC4F-9002-40047D8946F5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2" creationId="{BD90DBB3-D70A-0146-83FB-98391E71C7A4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3" creationId="{C33E2431-443E-EB45-B5AA-71064C63B0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4" creationId="{A6F5EE2F-C6CE-8743-9928-8CB1395D5D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5" creationId="{CC32ABC4-EF60-9C46-90B5-ACADD734CA3A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6" creationId="{DDB1FAE5-823C-3545-ACFB-717EB2E9A33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7" creationId="{10C44F10-A8E9-3849-A6EB-A8369134BA7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8" creationId="{5D0932AF-D364-1F46-B4A4-167F1512F15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6" creationId="{0BFAB4CA-A66B-5B4D-BA4D-774F688D25E1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7" creationId="{AEA8D853-69D2-6C44-ACCF-B5DFD71AFBA8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8" creationId="{90399628-FE9A-D342-9BDC-B817BB18D2E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9" creationId="{71E6D28F-5B26-7041-BE27-08CBE2C12E1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0" creationId="{EFAD70C6-0333-9D45-8B30-854268731BCD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1" creationId="{70404DAF-2586-0F45-B9C0-EA2904F63C63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2" creationId="{3BF3D1B7-3B46-DA4B-AB32-2729C8CA2C8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3" creationId="{BC479455-3D97-0E40-B82E-19CB55BFA677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5" creationId="{919AE765-6188-8D46-8600-89BB969087BE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6" creationId="{CC454941-BAC0-A64C-9174-53434CBAB62C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7" creationId="{DC399693-5885-EB4B-A86D-FBBFB1C895D0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8" creationId="{FE2EE575-EF5D-4943-AAAC-E695F5496402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9" creationId="{C97F8AE9-8E96-914B-9F22-9874861C00C9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0" creationId="{83DFF38D-F24C-E441-B812-CF0072940FFB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1" creationId="{908A0A49-9A96-6C41-8F74-61C59AAF50EC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3" creationId="{9D834758-CB1B-2E4A-9A52-FA143AF4369D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4" creationId="{C21DEE03-46B1-DB4C-A19F-71BC641E70CF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04.397" v="1037" actId="404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0.233" v="1047" actId="20577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6:19.491" v="1231" actId="20577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9.986" v="1057" actId="20577"/>
          <ac:spMkLst>
            <pc:docMk/>
            <pc:sldMk cId="0" sldId="262"/>
            <ac:spMk id="340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1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9:04.872" v="1249" actId="167"/>
          <ac:spMkLst>
            <pc:docMk/>
            <pc:sldMk cId="0" sldId="262"/>
            <ac:spMk id="352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03:21:12.599" v="1290" actId="478"/>
          <ac:grpSpMkLst>
            <pc:docMk/>
            <pc:sldMk cId="0" sldId="262"/>
            <ac:grpSpMk id="45" creationId="{B0E4FF41-A0A6-244E-BE2D-E51EB6A0A628}"/>
          </ac:grpSpMkLst>
        </pc:grpChg>
        <pc:grpChg chg="add del mod">
          <ac:chgData name="Leonard Tng" userId="6d2f962b56cbc94a" providerId="LiveId" clId="{F98651FA-030B-754F-9983-17B46FE66D51}" dt="2021-01-21T03:19:13.473" v="1253" actId="207"/>
          <ac:grpSpMkLst>
            <pc:docMk/>
            <pc:sldMk cId="0" sldId="262"/>
            <ac:grpSpMk id="54" creationId="{E757C36E-45E6-8243-8629-8290BC60DF87}"/>
          </ac:grpSpMkLst>
        </pc:grpChg>
        <pc:grpChg chg="add mod">
          <ac:chgData name="Leonard Tng" userId="6d2f962b56cbc94a" providerId="LiveId" clId="{F98651FA-030B-754F-9983-17B46FE66D51}" dt="2021-01-21T03:21:02.147" v="1286" actId="207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F98651FA-030B-754F-9983-17B46FE66D51}" dt="2021-01-21T03:17:26.102" v="1236" actId="478"/>
          <ac:grpSpMkLst>
            <pc:docMk/>
            <pc:sldMk cId="0" sldId="262"/>
            <ac:grpSpMk id="34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03:19:10.739" v="1252" actId="478"/>
          <ac:grpSpMkLst>
            <pc:docMk/>
            <pc:sldMk cId="0" sldId="262"/>
            <ac:grpSpMk id="350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03:21:10.639" v="1289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addSp delSp modSp mod">
        <pc:chgData name="Leonard Tng" userId="6d2f962b56cbc94a" providerId="LiveId" clId="{F98651FA-030B-754F-9983-17B46FE66D51}" dt="2021-01-21T11:19:14.574" v="3812" actId="1076"/>
        <pc:sldMkLst>
          <pc:docMk/>
          <pc:sldMk cId="0" sldId="263"/>
        </pc:sldMkLst>
        <pc:spChg chg="add mod">
          <ac:chgData name="Leonard Tng" userId="6d2f962b56cbc94a" providerId="LiveId" clId="{F98651FA-030B-754F-9983-17B46FE66D51}" dt="2021-01-21T11:01:48.074" v="2850" actId="207"/>
          <ac:spMkLst>
            <pc:docMk/>
            <pc:sldMk cId="0" sldId="263"/>
            <ac:spMk id="45" creationId="{4767088B-F3AA-354E-BBF4-D5F48E2AB6E7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6" creationId="{98B1F98F-7F3E-8646-9428-325F9C976649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7" creationId="{67E8BBC9-B81F-9147-AC13-0084A99EED62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8" creationId="{C22681D7-9570-F043-A3C2-09B91ED1FE86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9" creationId="{74854C03-D7A1-CC43-BC0B-957A104D1ECC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50" creationId="{0DAD99D3-0B25-C949-8DD1-A0916651740E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1" creationId="{6140EF93-F958-FB4A-A655-8B3123E221B6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2" creationId="{1F376AEC-FE02-2643-BEFB-B1612975CD88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3" creationId="{988DB697-8641-B648-BF27-478399D8676B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4" creationId="{20A7E87F-54E5-C148-B79C-6B2630005854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5" creationId="{574A8A38-8B43-014D-AAB9-6C67E2541CDC}"/>
          </ac:spMkLst>
        </pc:spChg>
        <pc:spChg chg="add del mod">
          <ac:chgData name="Leonard Tng" userId="6d2f962b56cbc94a" providerId="LiveId" clId="{F98651FA-030B-754F-9983-17B46FE66D51}" dt="2021-01-21T11:00:30.354" v="2744" actId="207"/>
          <ac:spMkLst>
            <pc:docMk/>
            <pc:sldMk cId="0" sldId="263"/>
            <ac:spMk id="36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9.957" v="2399" actId="478"/>
          <ac:spMkLst>
            <pc:docMk/>
            <pc:sldMk cId="0" sldId="263"/>
            <ac:spMk id="3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5:02.047" v="2517" actId="478"/>
          <ac:spMkLst>
            <pc:docMk/>
            <pc:sldMk cId="0" sldId="263"/>
            <ac:spMk id="36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4:24.337" v="2505" actId="478"/>
          <ac:spMkLst>
            <pc:docMk/>
            <pc:sldMk cId="0" sldId="263"/>
            <ac:spMk id="3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8.600" v="2398" actId="478"/>
          <ac:spMkLst>
            <pc:docMk/>
            <pc:sldMk cId="0" sldId="263"/>
            <ac:spMk id="371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02.988" v="2372" actId="20577"/>
          <ac:spMkLst>
            <pc:docMk/>
            <pc:sldMk cId="0" sldId="263"/>
            <ac:spMk id="372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2:08.602" v="2472" actId="20577"/>
          <ac:spMkLst>
            <pc:docMk/>
            <pc:sldMk cId="0" sldId="263"/>
            <ac:spMk id="37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7:53.095" v="2671" actId="1076"/>
          <ac:spMkLst>
            <pc:docMk/>
            <pc:sldMk cId="0" sldId="263"/>
            <ac:spMk id="37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5:51.830" v="2530" actId="1076"/>
          <ac:spMkLst>
            <pc:docMk/>
            <pc:sldMk cId="0" sldId="263"/>
            <ac:spMk id="37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0:38.353" v="2745" actId="207"/>
          <ac:spMkLst>
            <pc:docMk/>
            <pc:sldMk cId="0" sldId="263"/>
            <ac:spMk id="376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15.969" v="2397" actId="14100"/>
          <ac:spMkLst>
            <pc:docMk/>
            <pc:sldMk cId="0" sldId="263"/>
            <ac:spMk id="37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6:46.521" v="2450" actId="20577"/>
          <ac:spMkLst>
            <pc:docMk/>
            <pc:sldMk cId="0" sldId="263"/>
            <ac:spMk id="37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6:39.997" v="2448" actId="478"/>
          <ac:spMkLst>
            <pc:docMk/>
            <pc:sldMk cId="0" sldId="263"/>
            <ac:spMk id="37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8:37.826" v="2720" actId="20577"/>
          <ac:spMkLst>
            <pc:docMk/>
            <pc:sldMk cId="0" sldId="263"/>
            <ac:spMk id="3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102" v="2706" actId="478"/>
          <ac:spMkLst>
            <pc:docMk/>
            <pc:sldMk cId="0" sldId="263"/>
            <ac:spMk id="39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890" v="2707" actId="478"/>
          <ac:spMkLst>
            <pc:docMk/>
            <pc:sldMk cId="0" sldId="263"/>
            <ac:spMk id="39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6.916" v="2708" actId="478"/>
          <ac:spMkLst>
            <pc:docMk/>
            <pc:sldMk cId="0" sldId="263"/>
            <ac:spMk id="393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7.569" v="2709" actId="478"/>
          <ac:spMkLst>
            <pc:docMk/>
            <pc:sldMk cId="0" sldId="263"/>
            <ac:spMk id="394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8.273" v="2710" actId="478"/>
          <ac:spMkLst>
            <pc:docMk/>
            <pc:sldMk cId="0" sldId="263"/>
            <ac:spMk id="395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7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3" creationId="{00000000-0000-0000-0000-000000000000}"/>
          </ac:spMkLst>
        </pc:spChg>
        <pc:grpChg chg="add del">
          <ac:chgData name="Leonard Tng" userId="6d2f962b56cbc94a" providerId="LiveId" clId="{F98651FA-030B-754F-9983-17B46FE66D51}" dt="2021-01-21T10:58:50.463" v="2722" actId="478"/>
          <ac:grpSpMkLst>
            <pc:docMk/>
            <pc:sldMk cId="0" sldId="263"/>
            <ac:grpSpMk id="388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00:47.711" v="2748" actId="1076"/>
          <ac:picMkLst>
            <pc:docMk/>
            <pc:sldMk cId="0" sldId="263"/>
            <ac:picMk id="3" creationId="{763FBDCE-457C-C04D-A9DA-BE5BADF9DB57}"/>
          </ac:picMkLst>
        </pc:picChg>
        <pc:picChg chg="add mod">
          <ac:chgData name="Leonard Tng" userId="6d2f962b56cbc94a" providerId="LiveId" clId="{F98651FA-030B-754F-9983-17B46FE66D51}" dt="2021-01-21T10:45:48.381" v="2405" actId="1076"/>
          <ac:picMkLst>
            <pc:docMk/>
            <pc:sldMk cId="0" sldId="263"/>
            <ac:picMk id="40" creationId="{52D33BB2-0BBB-4549-B52E-470F7448BC70}"/>
          </ac:picMkLst>
        </pc:picChg>
        <pc:picChg chg="add mod">
          <ac:chgData name="Leonard Tng" userId="6d2f962b56cbc94a" providerId="LiveId" clId="{F98651FA-030B-754F-9983-17B46FE66D51}" dt="2021-01-21T10:55:43.352" v="2528" actId="1076"/>
          <ac:picMkLst>
            <pc:docMk/>
            <pc:sldMk cId="0" sldId="263"/>
            <ac:picMk id="1026" creationId="{1400DAFC-CF26-2745-BE4F-27E5F7D408B3}"/>
          </ac:picMkLst>
        </pc:picChg>
        <pc:picChg chg="add mod">
          <ac:chgData name="Leonard Tng" userId="6d2f962b56cbc94a" providerId="LiveId" clId="{F98651FA-030B-754F-9983-17B46FE66D51}" dt="2021-01-21T10:55:33.109" v="2525" actId="1076"/>
          <ac:picMkLst>
            <pc:docMk/>
            <pc:sldMk cId="0" sldId="263"/>
            <ac:picMk id="1028" creationId="{38DD1562-C23C-284D-94D7-6BDE59675D1E}"/>
          </ac:picMkLst>
        </pc:picChg>
      </pc:sldChg>
      <pc:sldChg chg="addSp delSp modSp mod ord">
        <pc:chgData name="Leonard Tng" userId="6d2f962b56cbc94a" providerId="LiveId" clId="{F98651FA-030B-754F-9983-17B46FE66D51}" dt="2021-01-21T03:10:23.771" v="956" actId="20577"/>
        <pc:sldMkLst>
          <pc:docMk/>
          <pc:sldMk cId="0" sldId="264"/>
        </pc:sldMkLst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4" creationId="{F8647907-33BD-7C49-9432-BE91448493A2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5" creationId="{8C6ED4A3-2DB0-6840-9CAD-5AB530F76BF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6" creationId="{C0142F13-3EAB-0D40-99D6-11B4610950EF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7" creationId="{3BAF2A35-F39A-B54F-BF8F-8B064BE4D0E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8" creationId="{310774CB-0386-234B-A88B-F7B5A121B6BD}"/>
          </ac:spMkLst>
        </pc:spChg>
        <pc:spChg chg="mod">
          <ac:chgData name="Leonard Tng" userId="6d2f962b56cbc94a" providerId="LiveId" clId="{F98651FA-030B-754F-9983-17B46FE66D51}" dt="2021-01-21T03:10:23.771" v="956" actId="20577"/>
          <ac:spMkLst>
            <pc:docMk/>
            <pc:sldMk cId="0" sldId="264"/>
            <ac:spMk id="40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0.434" v="926" actId="478"/>
          <ac:spMkLst>
            <pc:docMk/>
            <pc:sldMk cId="0" sldId="264"/>
            <ac:spMk id="409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10:12.427" v="928" actId="478"/>
          <ac:spMkLst>
            <pc:docMk/>
            <pc:sldMk cId="0" sldId="264"/>
            <ac:spMk id="4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3.623" v="929" actId="478"/>
          <ac:spMkLst>
            <pc:docMk/>
            <pc:sldMk cId="0" sldId="264"/>
            <ac:spMk id="4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5.014" v="930" actId="478"/>
          <ac:spMkLst>
            <pc:docMk/>
            <pc:sldMk cId="0" sldId="264"/>
            <ac:spMk id="412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9.214" v="4681" actId="403"/>
        <pc:sldMkLst>
          <pc:docMk/>
          <pc:sldMk cId="0" sldId="265"/>
        </pc:sldMkLst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3" creationId="{F9042DD1-F8A0-C447-B6D2-1BF6DB7FF82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4" creationId="{6DE0ACF6-30F0-5D41-A7E0-F002E3F830C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5" creationId="{E3FB3429-5B66-724E-BAE9-9B0E0A3A2AA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6" creationId="{7D610386-6C62-DE4C-B841-AA94C6CF499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7" creationId="{41143739-2C4D-2446-82F1-B1595AA8BEA4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8" creationId="{E2887675-07AD-EF4E-96F1-873AE073F712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9" creationId="{7840B06B-2F0B-BA4A-81B6-4D99F0FB03D3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0" creationId="{30BC3EAD-ADE3-1342-885C-3167FE5C1776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1" creationId="{5D515178-D000-0442-9507-3E60C57EBF5C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2" creationId="{25182571-19AD-7C48-B44B-C2BA46906B7B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3" creationId="{FBA951C4-7CF3-F94A-9D7D-51918029053C}"/>
          </ac:spMkLst>
        </pc:spChg>
        <pc:spChg chg="add mod">
          <ac:chgData name="Leonard Tng" userId="6d2f962b56cbc94a" providerId="LiveId" clId="{F98651FA-030B-754F-9983-17B46FE66D51}" dt="2021-01-21T11:19:39.464" v="3819"/>
          <ac:spMkLst>
            <pc:docMk/>
            <pc:sldMk cId="0" sldId="265"/>
            <ac:spMk id="34" creationId="{AB7AFADD-F637-B242-B589-C9DFAD79A192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5" creationId="{FB28E337-B032-624A-A872-FC8E60388BBC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6" creationId="{D27709DF-F186-904E-AD3B-0E1A336E0C61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7" creationId="{166C1E24-4897-A443-9396-F7A805B62128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8" creationId="{40EFA02E-AB25-5743-BE4E-126DE50AFC70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9" creationId="{B0B549CC-F8C0-1349-B332-A135865807CA}"/>
          </ac:spMkLst>
        </pc:spChg>
        <pc:spChg chg="mod">
          <ac:chgData name="Leonard Tng" userId="6d2f962b56cbc94a" providerId="LiveId" clId="{F98651FA-030B-754F-9983-17B46FE66D51}" dt="2021-01-21T11:03:22.717" v="2923" actId="20577"/>
          <ac:spMkLst>
            <pc:docMk/>
            <pc:sldMk cId="0" sldId="265"/>
            <ac:spMk id="42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4.471" v="3291" actId="20577"/>
          <ac:spMkLst>
            <pc:docMk/>
            <pc:sldMk cId="0" sldId="265"/>
            <ac:spMk id="42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0.291" v="3287" actId="20577"/>
          <ac:spMkLst>
            <pc:docMk/>
            <pc:sldMk cId="0" sldId="265"/>
            <ac:spMk id="42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3:11.924" v="3443" actId="14100"/>
          <ac:spMkLst>
            <pc:docMk/>
            <pc:sldMk cId="0" sldId="265"/>
            <ac:spMk id="42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51.349" v="3433" actId="20577"/>
          <ac:spMkLst>
            <pc:docMk/>
            <pc:sldMk cId="0" sldId="265"/>
            <ac:spMk id="43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12.234" v="3346" actId="20577"/>
          <ac:spMkLst>
            <pc:docMk/>
            <pc:sldMk cId="0" sldId="265"/>
            <ac:spMk id="43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37.405" v="3319" actId="20577"/>
          <ac:spMkLst>
            <pc:docMk/>
            <pc:sldMk cId="0" sldId="265"/>
            <ac:spMk id="43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05.652" v="3392" actId="14100"/>
          <ac:spMkLst>
            <pc:docMk/>
            <pc:sldMk cId="0" sldId="265"/>
            <ac:spMk id="43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51.780" v="3328" actId="20577"/>
          <ac:spMkLst>
            <pc:docMk/>
            <pc:sldMk cId="0" sldId="265"/>
            <ac:spMk id="43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33.863" v="3417" actId="20577"/>
          <ac:spMkLst>
            <pc:docMk/>
            <pc:sldMk cId="0" sldId="265"/>
            <ac:spMk id="43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32.065" v="3381" actId="20577"/>
          <ac:spMkLst>
            <pc:docMk/>
            <pc:sldMk cId="0" sldId="265"/>
            <ac:spMk id="4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4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44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11:13:36.814" v="3457" actId="20577"/>
        <pc:sldMkLst>
          <pc:docMk/>
          <pc:sldMk cId="0" sldId="266"/>
        </pc:sldMkLst>
        <pc:spChg chg="mod">
          <ac:chgData name="Leonard Tng" userId="6d2f962b56cbc94a" providerId="LiveId" clId="{F98651FA-030B-754F-9983-17B46FE66D51}" dt="2021-01-21T11:13:36.814" v="3457" actId="20577"/>
          <ac:spMkLst>
            <pc:docMk/>
            <pc:sldMk cId="0" sldId="266"/>
            <ac:spMk id="449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19:46.809" v="3821"/>
        <pc:sldMkLst>
          <pc:docMk/>
          <pc:sldMk cId="0" sldId="267"/>
        </pc:sldMkLst>
        <pc:spChg chg="add del mod">
          <ac:chgData name="Leonard Tng" userId="6d2f962b56cbc94a" providerId="LiveId" clId="{F98651FA-030B-754F-9983-17B46FE66D51}" dt="2021-01-21T11:15:53.436" v="3561" actId="478"/>
          <ac:spMkLst>
            <pc:docMk/>
            <pc:sldMk cId="0" sldId="267"/>
            <ac:spMk id="2" creationId="{1A7E5281-1AC9-5549-9B2A-1B8105DFAC9B}"/>
          </ac:spMkLst>
        </pc:spChg>
        <pc:spChg chg="add mod">
          <ac:chgData name="Leonard Tng" userId="6d2f962b56cbc94a" providerId="LiveId" clId="{F98651FA-030B-754F-9983-17B46FE66D51}" dt="2021-01-21T11:16:07.246" v="3574" actId="1076"/>
          <ac:spMkLst>
            <pc:docMk/>
            <pc:sldMk cId="0" sldId="267"/>
            <ac:spMk id="23" creationId="{37722A86-B186-8B43-BC93-0A5633D84E16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4" creationId="{0EA96C95-D203-0F49-B2D2-752C55A3A4D5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5" creationId="{2A90103C-4FC1-6349-8ECF-B1ED7092E92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6" creationId="{8FFC567C-8A17-E642-A635-1494F17C567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7" creationId="{E8988D87-2D74-D549-AF85-F0569E4ECE37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8" creationId="{58BEFAC1-31BC-A643-81D2-04505112C83E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9" creationId="{EFA8F3F2-A192-CF4F-9859-19B6AAFE608C}"/>
          </ac:spMkLst>
        </pc:spChg>
        <pc:spChg chg="mod">
          <ac:chgData name="Leonard Tng" userId="6d2f962b56cbc94a" providerId="LiveId" clId="{F98651FA-030B-754F-9983-17B46FE66D51}" dt="2021-01-21T11:14:23.753" v="3480" actId="20577"/>
          <ac:spMkLst>
            <pc:docMk/>
            <pc:sldMk cId="0" sldId="267"/>
            <ac:spMk id="45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29.031" v="3495" actId="20577"/>
          <ac:spMkLst>
            <pc:docMk/>
            <pc:sldMk cId="0" sldId="267"/>
            <ac:spMk id="45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36.748" v="3507" actId="20577"/>
          <ac:spMkLst>
            <pc:docMk/>
            <pc:sldMk cId="0" sldId="267"/>
            <ac:spMk id="45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41.349" v="3520" actId="20577"/>
          <ac:spMkLst>
            <pc:docMk/>
            <pc:sldMk cId="0" sldId="267"/>
            <ac:spMk id="45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04.957" v="3476" actId="1076"/>
          <ac:spMkLst>
            <pc:docMk/>
            <pc:sldMk cId="0" sldId="267"/>
            <ac:spMk id="46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10.192" v="3619" actId="20577"/>
          <ac:spMkLst>
            <pc:docMk/>
            <pc:sldMk cId="0" sldId="267"/>
            <ac:spMk id="46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58.219" v="3704" actId="20577"/>
          <ac:spMkLst>
            <pc:docMk/>
            <pc:sldMk cId="0" sldId="267"/>
            <ac:spMk id="46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25.532" v="3745" actId="20577"/>
          <ac:spMkLst>
            <pc:docMk/>
            <pc:sldMk cId="0" sldId="267"/>
            <ac:spMk id="46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50.070" v="3807" actId="20577"/>
          <ac:spMkLst>
            <pc:docMk/>
            <pc:sldMk cId="0" sldId="267"/>
            <ac:spMk id="46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3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23:00.334" v="3965" actId="20577"/>
        <pc:sldMkLst>
          <pc:docMk/>
          <pc:sldMk cId="0" sldId="268"/>
        </pc:sldMkLst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5" creationId="{6C0C44D7-379A-AD4E-BE44-38AD65FC5DA6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6" creationId="{10DC7B19-23DF-A845-B2B3-835434BD7EF4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7" creationId="{83B5B093-4026-4444-A739-C0A81C0E449D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8" creationId="{BABADDA6-5839-8040-8E29-534C8BA9B83C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9" creationId="{5C8A621D-916F-834A-8CC5-325B77491679}"/>
          </ac:spMkLst>
        </pc:spChg>
        <pc:spChg chg="mod">
          <ac:chgData name="Leonard Tng" userId="6d2f962b56cbc94a" providerId="LiveId" clId="{F98651FA-030B-754F-9983-17B46FE66D51}" dt="2021-01-21T11:20:31.300" v="3827" actId="20577"/>
          <ac:spMkLst>
            <pc:docMk/>
            <pc:sldMk cId="0" sldId="268"/>
            <ac:spMk id="48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3:00.334" v="3965" actId="20577"/>
          <ac:spMkLst>
            <pc:docMk/>
            <pc:sldMk cId="0" sldId="268"/>
            <ac:spMk id="4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90" creationId="{00000000-0000-0000-0000-000000000000}"/>
          </ac:spMkLst>
        </pc:spChg>
      </pc:sldChg>
      <pc:sldChg chg="addSp delSp modSp del mod">
        <pc:chgData name="Leonard Tng" userId="6d2f962b56cbc94a" providerId="LiveId" clId="{F98651FA-030B-754F-9983-17B46FE66D51}" dt="2021-01-21T11:31:44.225" v="4246" actId="2696"/>
        <pc:sldMkLst>
          <pc:docMk/>
          <pc:sldMk cId="0" sldId="269"/>
        </pc:sldMkLst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7" creationId="{D82F6B0A-DF6D-0F40-AEBE-BC730A413E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8" creationId="{F8400B2C-91BA-344C-8FD3-1B9395C66EC4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9" creationId="{7D5DCBCA-560F-9A40-BC94-6B4AD9760A0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0" creationId="{FD722971-F9BE-0A45-998B-12E5073C12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1" creationId="{65B657A3-687A-1C43-B6CF-E53357919EFF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2" creationId="{376285B6-FB3C-E040-8638-73F36FB4393E}"/>
          </ac:spMkLst>
        </pc:spChg>
        <pc:spChg chg="mod">
          <ac:chgData name="Leonard Tng" userId="6d2f962b56cbc94a" providerId="LiveId" clId="{F98651FA-030B-754F-9983-17B46FE66D51}" dt="2021-01-21T11:22:43.820" v="3953" actId="20577"/>
          <ac:spMkLst>
            <pc:docMk/>
            <pc:sldMk cId="0" sldId="269"/>
            <ac:spMk id="499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2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3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4:39.970" v="3988" actId="1076"/>
          <ac:spMkLst>
            <pc:docMk/>
            <pc:sldMk cId="0" sldId="269"/>
            <ac:spMk id="51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11:22:52.320" v="3961"/>
          <ac:grpSpMkLst>
            <pc:docMk/>
            <pc:sldMk cId="0" sldId="269"/>
            <ac:grpSpMk id="36" creationId="{1BC301E5-4D7B-1144-8E13-3835CBC139F0}"/>
          </ac:grpSpMkLst>
        </pc:grpChg>
        <pc:grpChg chg="add del">
          <ac:chgData name="Leonard Tng" userId="6d2f962b56cbc94a" providerId="LiveId" clId="{F98651FA-030B-754F-9983-17B46FE66D51}" dt="2021-01-21T11:22:44.065" v="3954" actId="478"/>
          <ac:grpSpMkLst>
            <pc:docMk/>
            <pc:sldMk cId="0" sldId="269"/>
            <ac:grpSpMk id="508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11:22:42.629" v="3950"/>
          <ac:grpSpMkLst>
            <pc:docMk/>
            <pc:sldMk cId="0" sldId="269"/>
            <ac:grpSpMk id="51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11:22:48.331" v="3959" actId="478"/>
          <ac:grpSpMkLst>
            <pc:docMk/>
            <pc:sldMk cId="0" sldId="269"/>
            <ac:grpSpMk id="522" creationId="{00000000-0000-0000-0000-000000000000}"/>
          </ac:grpSpMkLst>
        </pc:grpChg>
        <pc:picChg chg="add del mod">
          <ac:chgData name="Leonard Tng" userId="6d2f962b56cbc94a" providerId="LiveId" clId="{F98651FA-030B-754F-9983-17B46FE66D51}" dt="2021-01-21T11:22:42.629" v="3950"/>
          <ac:picMkLst>
            <pc:docMk/>
            <pc:sldMk cId="0" sldId="269"/>
            <ac:picMk id="3" creationId="{BD838FA0-E046-0B4B-934F-77BE4DDBB79D}"/>
          </ac:picMkLst>
        </pc:picChg>
      </pc:sldChg>
      <pc:sldChg chg="addSp delSp modSp mod">
        <pc:chgData name="Leonard Tng" userId="6d2f962b56cbc94a" providerId="LiveId" clId="{F98651FA-030B-754F-9983-17B46FE66D51}" dt="2021-01-21T11:35:28.879" v="4665"/>
        <pc:sldMkLst>
          <pc:docMk/>
          <pc:sldMk cId="0" sldId="270"/>
        </pc:sldMkLst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4" creationId="{4FEA55AB-4F3D-6148-BB63-CD7E847549DC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5" creationId="{1FD70536-0912-DB40-97DA-D550F577A8F6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6" creationId="{86504752-E948-B941-B676-3976C3507272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7" creationId="{49BB2CA5-40D4-0D45-ABFA-B87CCA49476A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F98651FA-030B-754F-9983-17B46FE66D51}" dt="2021-01-21T11:31:53.512" v="4264" actId="20577"/>
          <ac:spMkLst>
            <pc:docMk/>
            <pc:sldMk cId="0" sldId="270"/>
            <ac:spMk id="5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40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6.337" v="4679"/>
        <pc:sldMkLst>
          <pc:docMk/>
          <pc:sldMk cId="0" sldId="271"/>
        </pc:sldMkLst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4" creationId="{1A0877D0-83EC-FF4B-87F7-0A35D7A707CD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5" creationId="{6349042B-F2BB-474C-9310-32320BA24A7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6" creationId="{DDA59994-2E6C-2C4F-9FDD-BFC4A91482FC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7" creationId="{653595ED-E31E-9F4D-985F-B4B026BA51D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8" creationId="{94999822-4882-934C-9B02-3D7850A6693A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19" creationId="{C6BBACD1-D614-254B-9A1E-CD128EE91E9E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0" creationId="{511D3E4A-AAF0-BC4F-9228-DAB2A41A70C8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1" creationId="{B6BFACBC-D173-0D46-919E-88D12B341510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2" creationId="{0242E825-BC03-1D41-B334-FBC973B9B6E7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3" creationId="{A3BAF2B8-BEA2-1C47-9153-ABE9BD88C8CF}"/>
          </ac:spMkLst>
        </pc:spChg>
        <pc:spChg chg="mod">
          <ac:chgData name="Leonard Tng" userId="6d2f962b56cbc94a" providerId="LiveId" clId="{F98651FA-030B-754F-9983-17B46FE66D51}" dt="2021-01-21T11:32:17.827" v="4294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35:07.940" v="4660" actId="1076"/>
          <ac:spMkLst>
            <pc:docMk/>
            <pc:sldMk cId="0" sldId="271"/>
            <ac:spMk id="55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8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2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3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4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5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6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7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8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9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80"/>
        </pc:sldMkLst>
      </pc:sldChg>
      <pc:sldChg chg="addSp delSp modSp mod">
        <pc:chgData name="Leonard Tng" userId="6d2f962b56cbc94a" providerId="LiveId" clId="{F98651FA-030B-754F-9983-17B46FE66D51}" dt="2021-01-21T11:40:56.764" v="4804" actId="404"/>
        <pc:sldMkLst>
          <pc:docMk/>
          <pc:sldMk cId="0" sldId="281"/>
        </pc:sldMkLst>
        <pc:spChg chg="add del mod">
          <ac:chgData name="Leonard Tng" userId="6d2f962b56cbc94a" providerId="LiveId" clId="{F98651FA-030B-754F-9983-17B46FE66D51}" dt="2021-01-21T11:40:34.457" v="4791"/>
          <ac:spMkLst>
            <pc:docMk/>
            <pc:sldMk cId="0" sldId="281"/>
            <ac:spMk id="2" creationId="{C46A76B2-7A52-5A4C-81F2-44D7CD0ADB88}"/>
          </ac:spMkLst>
        </pc:spChg>
        <pc:spChg chg="add del mod">
          <ac:chgData name="Leonard Tng" userId="6d2f962b56cbc94a" providerId="LiveId" clId="{F98651FA-030B-754F-9983-17B46FE66D51}" dt="2021-01-21T11:39:58.050" v="4774" actId="478"/>
          <ac:spMkLst>
            <pc:docMk/>
            <pc:sldMk cId="0" sldId="281"/>
            <ac:spMk id="3" creationId="{592A6065-F937-B34E-9E29-2F78459CF32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1" creationId="{F8DB5F52-1048-2D49-A60C-A1F5BF445473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2" creationId="{E6CB251D-DDF2-8349-922B-F10A529E71E7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3" creationId="{CB74EADC-A0D8-CD4F-AC0A-C78AA150EA3D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4" creationId="{758C348B-EB9A-E045-BE55-9FF053292A4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5" creationId="{0E9DD3D0-3307-FC49-98FC-9A3FC408991E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6" creationId="{484057D8-AB20-584A-8B2A-C2A98E58A9D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7" creationId="{FA58E07E-09F3-DF44-9959-955EDE606EC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8" creationId="{7E2F806B-137C-4D4A-8A29-C632316C1E10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9" creationId="{673E3ADD-C0F1-BF45-BCEB-DE0544BDA3E8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20" creationId="{1CAE8FCD-D56C-204A-939A-6C4B23242075}"/>
          </ac:spMkLst>
        </pc:spChg>
        <pc:spChg chg="add mod">
          <ac:chgData name="Leonard Tng" userId="6d2f962b56cbc94a" providerId="LiveId" clId="{F98651FA-030B-754F-9983-17B46FE66D51}" dt="2021-01-21T11:40:31.271" v="4789" actId="1076"/>
          <ac:spMkLst>
            <pc:docMk/>
            <pc:sldMk cId="0" sldId="281"/>
            <ac:spMk id="23" creationId="{7580FF8C-CC82-5C42-AA1D-92D1AFABDDB5}"/>
          </ac:spMkLst>
        </pc:spChg>
        <pc:spChg chg="mod">
          <ac:chgData name="Leonard Tng" userId="6d2f962b56cbc94a" providerId="LiveId" clId="{F98651FA-030B-754F-9983-17B46FE66D51}" dt="2021-01-21T11:37:52.570" v="4713" actId="20577"/>
          <ac:spMkLst>
            <pc:docMk/>
            <pc:sldMk cId="0" sldId="281"/>
            <ac:spMk id="76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40:56.764" v="4804" actId="404"/>
          <ac:spMkLst>
            <pc:docMk/>
            <pc:sldMk cId="0" sldId="281"/>
            <ac:spMk id="767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11:37:15.224" v="4688" actId="478"/>
          <ac:spMkLst>
            <pc:docMk/>
            <pc:sldMk cId="0" sldId="281"/>
            <ac:spMk id="7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4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1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1"/>
        </pc:sldMkLst>
      </pc:sldChg>
      <pc:sldChg chg="addSp delSp modSp add del mod ord">
        <pc:chgData name="Leonard Tng" userId="6d2f962b56cbc94a" providerId="LiveId" clId="{F98651FA-030B-754F-9983-17B46FE66D51}" dt="2021-01-21T03:09:03.885" v="915" actId="2696"/>
        <pc:sldMkLst>
          <pc:docMk/>
          <pc:sldMk cId="406877243" sldId="302"/>
        </pc:sldMkLst>
        <pc:spChg chg="mod">
          <ac:chgData name="Leonard Tng" userId="6d2f962b56cbc94a" providerId="LiveId" clId="{F98651FA-030B-754F-9983-17B46FE66D51}" dt="2021-01-21T03:03:04.735" v="763" actId="14100"/>
          <ac:spMkLst>
            <pc:docMk/>
            <pc:sldMk cId="406877243" sldId="302"/>
            <ac:spMk id="303" creationId="{00000000-0000-0000-0000-000000000000}"/>
          </ac:spMkLst>
        </pc:spChg>
        <pc:grpChg chg="del">
          <ac:chgData name="Leonard Tng" userId="6d2f962b56cbc94a" providerId="LiveId" clId="{F98651FA-030B-754F-9983-17B46FE66D51}" dt="2021-01-21T02:58:13.032" v="244" actId="478"/>
          <ac:grpSpMkLst>
            <pc:docMk/>
            <pc:sldMk cId="406877243" sldId="302"/>
            <ac:grpSpMk id="305" creationId="{00000000-0000-0000-0000-000000000000}"/>
          </ac:grpSpMkLst>
        </pc:grpChg>
        <pc:picChg chg="add del mod modCrop">
          <ac:chgData name="Leonard Tng" userId="6d2f962b56cbc94a" providerId="LiveId" clId="{F98651FA-030B-754F-9983-17B46FE66D51}" dt="2021-01-21T03:03:10.147" v="764" actId="478"/>
          <ac:picMkLst>
            <pc:docMk/>
            <pc:sldMk cId="406877243" sldId="302"/>
            <ac:picMk id="3" creationId="{D90DD659-3919-AA4F-94B1-870DD152F537}"/>
          </ac:picMkLst>
        </pc:picChg>
        <pc:picChg chg="add mod modCrop">
          <ac:chgData name="Leonard Tng" userId="6d2f962b56cbc94a" providerId="LiveId" clId="{F98651FA-030B-754F-9983-17B46FE66D51}" dt="2021-01-21T03:03:54.978" v="774" actId="732"/>
          <ac:picMkLst>
            <pc:docMk/>
            <pc:sldMk cId="406877243" sldId="302"/>
            <ac:picMk id="5" creationId="{4AFCCCEB-A0A6-D749-9E56-9567AD309508}"/>
          </ac:picMkLst>
        </pc:picChg>
      </pc:sldChg>
      <pc:sldChg chg="addSp delSp modSp add mod">
        <pc:chgData name="Leonard Tng" userId="6d2f962b56cbc94a" providerId="LiveId" clId="{F98651FA-030B-754F-9983-17B46FE66D51}" dt="2021-01-21T03:08:21.717" v="914" actId="732"/>
        <pc:sldMkLst>
          <pc:docMk/>
          <pc:sldMk cId="2636203200" sldId="303"/>
        </pc:sldMkLst>
        <pc:spChg chg="add del mod">
          <ac:chgData name="Leonard Tng" userId="6d2f962b56cbc94a" providerId="LiveId" clId="{F98651FA-030B-754F-9983-17B46FE66D51}" dt="2021-01-21T03:04:46.855" v="788" actId="478"/>
          <ac:spMkLst>
            <pc:docMk/>
            <pc:sldMk cId="2636203200" sldId="303"/>
            <ac:spMk id="3" creationId="{FC3F3A20-5B70-8646-9B33-19B9C2397C84}"/>
          </ac:spMkLst>
        </pc:spChg>
        <pc:spChg chg="add del mod">
          <ac:chgData name="Leonard Tng" userId="6d2f962b56cbc94a" providerId="LiveId" clId="{F98651FA-030B-754F-9983-17B46FE66D51}" dt="2021-01-21T03:07:08.932" v="900"/>
          <ac:spMkLst>
            <pc:docMk/>
            <pc:sldMk cId="2636203200" sldId="303"/>
            <ac:spMk id="6" creationId="{A0E88124-8963-364C-9702-6C3E6C2E727B}"/>
          </ac:spMkLst>
        </pc:spChg>
        <pc:spChg chg="mod">
          <ac:chgData name="Leonard Tng" userId="6d2f962b56cbc94a" providerId="LiveId" clId="{F98651FA-030B-754F-9983-17B46FE66D51}" dt="2021-01-21T03:04:33.903" v="785" actId="20577"/>
          <ac:spMkLst>
            <pc:docMk/>
            <pc:sldMk cId="2636203200" sldId="303"/>
            <ac:spMk id="28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4:44.707" v="787" actId="478"/>
          <ac:spMkLst>
            <pc:docMk/>
            <pc:sldMk cId="2636203200" sldId="303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06:45.656" v="890" actId="1076"/>
          <ac:spMkLst>
            <pc:docMk/>
            <pc:sldMk cId="2636203200" sldId="303"/>
            <ac:spMk id="289" creationId="{00000000-0000-0000-0000-000000000000}"/>
          </ac:spMkLst>
        </pc:spChg>
        <pc:picChg chg="add mod modCrop">
          <ac:chgData name="Leonard Tng" userId="6d2f962b56cbc94a" providerId="LiveId" clId="{F98651FA-030B-754F-9983-17B46FE66D51}" dt="2021-01-21T03:08:21.717" v="914" actId="732"/>
          <ac:picMkLst>
            <pc:docMk/>
            <pc:sldMk cId="2636203200" sldId="303"/>
            <ac:picMk id="5" creationId="{8DFE2D8F-979C-CA4A-AFEB-C159ABB97195}"/>
          </ac:picMkLst>
        </pc:picChg>
      </pc:sldChg>
      <pc:sldChg chg="addSp delSp modSp add mod ord">
        <pc:chgData name="Leonard Tng" userId="6d2f962b56cbc94a" providerId="LiveId" clId="{F98651FA-030B-754F-9983-17B46FE66D51}" dt="2021-01-21T10:44:39.327" v="2354" actId="20577"/>
        <pc:sldMkLst>
          <pc:docMk/>
          <pc:sldMk cId="321939453" sldId="304"/>
        </pc:sldMkLst>
        <pc:spChg chg="add del mod">
          <ac:chgData name="Leonard Tng" userId="6d2f962b56cbc94a" providerId="LiveId" clId="{F98651FA-030B-754F-9983-17B46FE66D51}" dt="2021-01-21T10:36:21.605" v="2123" actId="767"/>
          <ac:spMkLst>
            <pc:docMk/>
            <pc:sldMk cId="321939453" sldId="304"/>
            <ac:spMk id="2" creationId="{63F34CB6-5CF2-904F-9B16-2E72014504A4}"/>
          </ac:spMkLst>
        </pc:spChg>
        <pc:spChg chg="add del mod">
          <ac:chgData name="Leonard Tng" userId="6d2f962b56cbc94a" providerId="LiveId" clId="{F98651FA-030B-754F-9983-17B46FE66D51}" dt="2021-01-21T10:36:19.114" v="2119" actId="767"/>
          <ac:spMkLst>
            <pc:docMk/>
            <pc:sldMk cId="321939453" sldId="304"/>
            <ac:spMk id="3" creationId="{C55773E6-FBD3-9A41-AC5F-664236A8A5C7}"/>
          </ac:spMkLst>
        </pc:spChg>
        <pc:spChg chg="add mod">
          <ac:chgData name="Leonard Tng" userId="6d2f962b56cbc94a" providerId="LiveId" clId="{F98651FA-030B-754F-9983-17B46FE66D51}" dt="2021-01-21T10:43:08.628" v="2322" actId="207"/>
          <ac:spMkLst>
            <pc:docMk/>
            <pc:sldMk cId="321939453" sldId="304"/>
            <ac:spMk id="4" creationId="{661C62AF-76C6-F148-9E9E-E189F6F4587F}"/>
          </ac:spMkLst>
        </pc:spChg>
        <pc:spChg chg="mod">
          <ac:chgData name="Leonard Tng" userId="6d2f962b56cbc94a" providerId="LiveId" clId="{F98651FA-030B-754F-9983-17B46FE66D51}" dt="2021-01-21T10:33:00.722" v="2095" actId="20577"/>
          <ac:spMkLst>
            <pc:docMk/>
            <pc:sldMk cId="321939453" sldId="304"/>
            <ac:spMk id="28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4:39.327" v="2354" actId="20577"/>
          <ac:spMkLst>
            <pc:docMk/>
            <pc:sldMk cId="321939453" sldId="304"/>
            <ac:spMk id="289" creationId="{00000000-0000-0000-0000-000000000000}"/>
          </ac:spMkLst>
        </pc:spChg>
        <pc:picChg chg="add del mod">
          <ac:chgData name="Leonard Tng" userId="6d2f962b56cbc94a" providerId="LiveId" clId="{F98651FA-030B-754F-9983-17B46FE66D51}" dt="2021-01-21T10:42:41.649" v="2317" actId="478"/>
          <ac:picMkLst>
            <pc:docMk/>
            <pc:sldMk cId="321939453" sldId="304"/>
            <ac:picMk id="5" creationId="{8DFE2D8F-979C-CA4A-AFEB-C159ABB97195}"/>
          </ac:picMkLst>
        </pc:picChg>
        <pc:picChg chg="add mod modCrop">
          <ac:chgData name="Leonard Tng" userId="6d2f962b56cbc94a" providerId="LiveId" clId="{F98651FA-030B-754F-9983-17B46FE66D51}" dt="2021-01-21T10:43:20.295" v="2325" actId="14100"/>
          <ac:picMkLst>
            <pc:docMk/>
            <pc:sldMk cId="321939453" sldId="304"/>
            <ac:picMk id="7" creationId="{FF9DC40D-C3F9-9842-87B3-D1514D88F972}"/>
          </ac:picMkLst>
        </pc:picChg>
      </pc:sldChg>
      <pc:sldChg chg="addSp delSp modSp add del mod ord setBg">
        <pc:chgData name="Leonard Tng" userId="6d2f962b56cbc94a" providerId="LiveId" clId="{F98651FA-030B-754F-9983-17B46FE66D51}" dt="2021-01-21T11:36:03.830" v="4682"/>
        <pc:sldMkLst>
          <pc:docMk/>
          <pc:sldMk cId="416965621" sldId="305"/>
        </pc:sldMkLst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6" creationId="{306C3793-7D32-134C-9F9E-29FCB2E47A20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7" creationId="{919F9C3D-6853-2147-85E0-303849F61AC9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8" creationId="{B72A236A-3408-9E4F-88B3-AF950D6D2CD3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9" creationId="{76CE0FDA-253B-1F43-A774-93C89965FC8E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40" creationId="{CD61DFF5-748D-334C-9A20-6D2EF3E7F47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1" creationId="{E05E25D3-3FE0-3E47-9B53-9BBF7F02225A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2" creationId="{47329162-9B14-284F-822D-6460F4073027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3" creationId="{01BF8757-F80E-B14F-B99E-FEF2B12ADD9F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4" creationId="{D50364FC-4D6B-4649-A447-4B6D9E060E6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5" creationId="{6D151434-6426-3441-B1B7-C7423AB74411}"/>
          </ac:spMkLst>
        </pc:spChg>
        <pc:spChg chg="mod">
          <ac:chgData name="Leonard Tng" userId="6d2f962b56cbc94a" providerId="LiveId" clId="{F98651FA-030B-754F-9983-17B46FE66D51}" dt="2021-01-21T11:23:17.709" v="3976" actId="20577"/>
          <ac:spMkLst>
            <pc:docMk/>
            <pc:sldMk cId="416965621" sldId="305"/>
            <ac:spMk id="4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1" creationId="{00000000-0000-0000-0000-000000000000}"/>
          </ac:spMkLst>
        </pc:spChg>
        <pc:grpChg chg="del">
          <ac:chgData name="Leonard Tng" userId="6d2f962b56cbc94a" providerId="LiveId" clId="{F98651FA-030B-754F-9983-17B46FE66D51}" dt="2021-01-21T11:23:11.686" v="3968" actId="478"/>
          <ac:grpSpMkLst>
            <pc:docMk/>
            <pc:sldMk cId="416965621" sldId="305"/>
            <ac:grpSpMk id="508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0.726" v="3967" actId="478"/>
          <ac:grpSpMkLst>
            <pc:docMk/>
            <pc:sldMk cId="416965621" sldId="305"/>
            <ac:grpSpMk id="515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3.811" v="3969" actId="478"/>
          <ac:grpSpMkLst>
            <pc:docMk/>
            <pc:sldMk cId="416965621" sldId="305"/>
            <ac:grpSpMk id="522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23:35.635" v="3981" actId="1076"/>
          <ac:picMkLst>
            <pc:docMk/>
            <pc:sldMk cId="416965621" sldId="305"/>
            <ac:picMk id="3" creationId="{164ABCE9-3BDE-3C4B-8BFF-DCC737BA59B0}"/>
          </ac:picMkLst>
        </pc:picChg>
      </pc:sldChg>
      <pc:sldChg chg="addSp delSp modSp add mod">
        <pc:chgData name="Leonard Tng" userId="6d2f962b56cbc94a" providerId="LiveId" clId="{F98651FA-030B-754F-9983-17B46FE66D51}" dt="2021-01-21T11:36:12.734" v="4684"/>
        <pc:sldMkLst>
          <pc:docMk/>
          <pc:sldMk cId="1467615676" sldId="306"/>
        </pc:sldMkLst>
        <pc:spChg chg="add mod">
          <ac:chgData name="Leonard Tng" userId="6d2f962b56cbc94a" providerId="LiveId" clId="{F98651FA-030B-754F-9983-17B46FE66D51}" dt="2021-01-21T11:29:48.646" v="4214" actId="1076"/>
          <ac:spMkLst>
            <pc:docMk/>
            <pc:sldMk cId="1467615676" sldId="306"/>
            <ac:spMk id="16" creationId="{0488C400-B2A2-C541-8A4E-26D72F37B0AF}"/>
          </ac:spMkLst>
        </pc:spChg>
        <pc:spChg chg="mod">
          <ac:chgData name="Leonard Tng" userId="6d2f962b56cbc94a" providerId="LiveId" clId="{F98651FA-030B-754F-9983-17B46FE66D51}" dt="2021-01-21T11:25:17.653" v="4016" actId="14100"/>
          <ac:spMkLst>
            <pc:docMk/>
            <pc:sldMk cId="1467615676" sldId="306"/>
            <ac:spMk id="18" creationId="{C9D07E7D-0892-434E-AF5A-8777DDE59421}"/>
          </ac:spMkLst>
        </pc:spChg>
        <pc:spChg chg="mod">
          <ac:chgData name="Leonard Tng" userId="6d2f962b56cbc94a" providerId="LiveId" clId="{F98651FA-030B-754F-9983-17B46FE66D51}" dt="2021-01-21T11:28:03.925" v="4160" actId="1076"/>
          <ac:spMkLst>
            <pc:docMk/>
            <pc:sldMk cId="1467615676" sldId="306"/>
            <ac:spMk id="19" creationId="{2AA8633B-BB4A-8B45-9453-D72D391F8300}"/>
          </ac:spMkLst>
        </pc:spChg>
        <pc:spChg chg="mod">
          <ac:chgData name="Leonard Tng" userId="6d2f962b56cbc94a" providerId="LiveId" clId="{F98651FA-030B-754F-9983-17B46FE66D51}" dt="2021-01-21T11:25:01.710" v="4011"/>
          <ac:spMkLst>
            <pc:docMk/>
            <pc:sldMk cId="1467615676" sldId="306"/>
            <ac:spMk id="20" creationId="{485E4229-D9AB-1F4D-B39C-082EB1266073}"/>
          </ac:spMkLst>
        </pc:spChg>
        <pc:spChg chg="del mod">
          <ac:chgData name="Leonard Tng" userId="6d2f962b56cbc94a" providerId="LiveId" clId="{F98651FA-030B-754F-9983-17B46FE66D51}" dt="2021-01-21T11:25:22.696" v="4018" actId="478"/>
          <ac:spMkLst>
            <pc:docMk/>
            <pc:sldMk cId="1467615676" sldId="306"/>
            <ac:spMk id="21" creationId="{477EEDEA-A8DC-3C4D-B184-4C949B756FDC}"/>
          </ac:spMkLst>
        </pc:spChg>
        <pc:spChg chg="mod">
          <ac:chgData name="Leonard Tng" userId="6d2f962b56cbc94a" providerId="LiveId" clId="{F98651FA-030B-754F-9983-17B46FE66D51}" dt="2021-01-21T11:31:16.617" v="4244" actId="14100"/>
          <ac:spMkLst>
            <pc:docMk/>
            <pc:sldMk cId="1467615676" sldId="306"/>
            <ac:spMk id="22" creationId="{4F1A29D8-0829-DD40-B8D6-CEB4FC443A77}"/>
          </ac:spMkLst>
        </pc:spChg>
        <pc:spChg chg="mod">
          <ac:chgData name="Leonard Tng" userId="6d2f962b56cbc94a" providerId="LiveId" clId="{F98651FA-030B-754F-9983-17B46FE66D51}" dt="2021-01-21T11:28:15.676" v="4170" actId="14100"/>
          <ac:spMkLst>
            <pc:docMk/>
            <pc:sldMk cId="1467615676" sldId="306"/>
            <ac:spMk id="23" creationId="{49624747-AD2F-C246-AA74-AED17EA8E371}"/>
          </ac:spMkLst>
        </pc:spChg>
        <pc:spChg chg="add mod">
          <ac:chgData name="Leonard Tng" userId="6d2f962b56cbc94a" providerId="LiveId" clId="{F98651FA-030B-754F-9983-17B46FE66D51}" dt="2021-01-21T11:31:22.947" v="4245" actId="1076"/>
          <ac:spMkLst>
            <pc:docMk/>
            <pc:sldMk cId="1467615676" sldId="306"/>
            <ac:spMk id="24" creationId="{9E87FBF3-1437-7D49-987D-C88D1724C1F8}"/>
          </ac:spMkLst>
        </pc:spChg>
        <pc:spChg chg="add mod">
          <ac:chgData name="Leonard Tng" userId="6d2f962b56cbc94a" providerId="LiveId" clId="{F98651FA-030B-754F-9983-17B46FE66D51}" dt="2021-01-21T11:29:45.812" v="4213" actId="1076"/>
          <ac:spMkLst>
            <pc:docMk/>
            <pc:sldMk cId="1467615676" sldId="306"/>
            <ac:spMk id="27" creationId="{FE90BAC2-E73F-294D-8DE8-F21DC53A4DFE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8" creationId="{1EDACB2F-2266-A04A-83B2-8094750E05B3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9" creationId="{D962790D-C022-9549-B3A2-8151D0F09672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0" creationId="{15EA689E-ACA2-E141-AE95-6BA149340686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1" creationId="{643F0520-F043-D146-BF19-79E98A1E36BD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2" creationId="{890720D5-365F-5941-A909-75620E67DDA6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5" creationId="{00000000-0000-0000-0000-000000000000}"/>
          </ac:spMkLst>
        </pc:spChg>
        <pc:grpChg chg="add mod">
          <ac:chgData name="Leonard Tng" userId="6d2f962b56cbc94a" providerId="LiveId" clId="{F98651FA-030B-754F-9983-17B46FE66D51}" dt="2021-01-21T11:30:40.136" v="4218" actId="1076"/>
          <ac:grpSpMkLst>
            <pc:docMk/>
            <pc:sldMk cId="1467615676" sldId="306"/>
            <ac:grpSpMk id="17" creationId="{CF5F5C28-DA62-6E43-A67D-67828687E3A2}"/>
          </ac:grpSpMkLst>
        </pc:grpChg>
        <pc:picChg chg="del">
          <ac:chgData name="Leonard Tng" userId="6d2f962b56cbc94a" providerId="LiveId" clId="{F98651FA-030B-754F-9983-17B46FE66D51}" dt="2021-01-21T11:24:20.702" v="3984" actId="478"/>
          <ac:picMkLst>
            <pc:docMk/>
            <pc:sldMk cId="1467615676" sldId="306"/>
            <ac:picMk id="3" creationId="{164ABCE9-3BDE-3C4B-8BFF-DCC737BA59B0}"/>
          </ac:picMkLst>
        </pc:picChg>
        <pc:picChg chg="add mod">
          <ac:chgData name="Leonard Tng" userId="6d2f962b56cbc94a" providerId="LiveId" clId="{F98651FA-030B-754F-9983-17B46FE66D51}" dt="2021-01-21T11:29:52.573" v="4215" actId="1076"/>
          <ac:picMkLst>
            <pc:docMk/>
            <pc:sldMk cId="1467615676" sldId="306"/>
            <ac:picMk id="4" creationId="{E7B21D73-2095-A742-AA1F-1F058E50B023}"/>
          </ac:picMkLst>
        </pc:picChg>
        <pc:picChg chg="add mod">
          <ac:chgData name="Leonard Tng" userId="6d2f962b56cbc94a" providerId="LiveId" clId="{F98651FA-030B-754F-9983-17B46FE66D51}" dt="2021-01-21T11:29:55.511" v="4216" actId="1076"/>
          <ac:picMkLst>
            <pc:docMk/>
            <pc:sldMk cId="1467615676" sldId="306"/>
            <ac:picMk id="6" creationId="{5FE44EBE-3CA0-3040-8289-31FE46CF3EDE}"/>
          </ac:picMkLst>
        </pc:picChg>
      </pc:sldChg>
      <pc:sldMasterChg chg="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6"/>
          </pc:sldLayoutMkLst>
        </pc:sldLayoutChg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0"/>
            <pc:sldLayoutMk cId="0" sldId="2147483667"/>
          </pc:sldLayoutMkLst>
        </pc:sldLayoutChg>
      </pc:sldMasterChg>
      <pc:sldMasterChg chg="del 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1"/>
        </pc:sldMasterMkLst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  <pc:docChgLst>
    <pc:chgData name="Leonard Tng" userId="6d2f962b56cbc94a" providerId="LiveId" clId="{F71B26A7-4C0E-6F45-AF61-DFB6E67DE94F}"/>
    <pc:docChg chg="addSld modSld">
      <pc:chgData name="Leonard Tng" userId="6d2f962b56cbc94a" providerId="LiveId" clId="{F71B26A7-4C0E-6F45-AF61-DFB6E67DE94F}" dt="2021-01-21T15:13:26.600" v="159" actId="1076"/>
      <pc:docMkLst>
        <pc:docMk/>
      </pc:docMkLst>
      <pc:sldChg chg="addSp delSp modSp">
        <pc:chgData name="Leonard Tng" userId="6d2f962b56cbc94a" providerId="LiveId" clId="{F71B26A7-4C0E-6F45-AF61-DFB6E67DE94F}" dt="2021-01-21T15:12:44.637" v="74"/>
        <pc:sldMkLst>
          <pc:docMk/>
          <pc:sldMk cId="0" sldId="271"/>
        </pc:sldMkLst>
        <pc:spChg chg="add del mod">
          <ac:chgData name="Leonard Tng" userId="6d2f962b56cbc94a" providerId="LiveId" clId="{F71B26A7-4C0E-6F45-AF61-DFB6E67DE94F}" dt="2021-01-21T15:12:44.637" v="74"/>
          <ac:spMkLst>
            <pc:docMk/>
            <pc:sldMk cId="0" sldId="271"/>
            <ac:spMk id="2" creationId="{80FA2B47-1B39-DA4B-A3D6-4B63FEE08A3B}"/>
          </ac:spMkLst>
        </pc:spChg>
      </pc:sldChg>
      <pc:sldChg chg="addSp delSp modSp mod">
        <pc:chgData name="Leonard Tng" userId="6d2f962b56cbc94a" providerId="LiveId" clId="{F71B26A7-4C0E-6F45-AF61-DFB6E67DE94F}" dt="2021-01-21T15:02:11.749" v="72"/>
        <pc:sldMkLst>
          <pc:docMk/>
          <pc:sldMk cId="0" sldId="281"/>
        </pc:sldMkLst>
        <pc:spChg chg="add del mod">
          <ac:chgData name="Leonard Tng" userId="6d2f962b56cbc94a" providerId="LiveId" clId="{F71B26A7-4C0E-6F45-AF61-DFB6E67DE94F}" dt="2021-01-21T15:02:11.749" v="72"/>
          <ac:spMkLst>
            <pc:docMk/>
            <pc:sldMk cId="0" sldId="281"/>
            <ac:spMk id="2" creationId="{2C1230F9-276A-6B4D-A290-977DFD3680F1}"/>
          </ac:spMkLst>
        </pc:spChg>
        <pc:spChg chg="add mod">
          <ac:chgData name="Leonard Tng" userId="6d2f962b56cbc94a" providerId="LiveId" clId="{F71B26A7-4C0E-6F45-AF61-DFB6E67DE94F}" dt="2021-01-21T15:02:09.285" v="70" actId="1076"/>
          <ac:spMkLst>
            <pc:docMk/>
            <pc:sldMk cId="0" sldId="281"/>
            <ac:spMk id="13" creationId="{A7916BC1-D096-5048-AADF-C0DF0D1C2019}"/>
          </ac:spMkLst>
        </pc:spChg>
      </pc:sldChg>
      <pc:sldChg chg="modSp add mod">
        <pc:chgData name="Leonard Tng" userId="6d2f962b56cbc94a" providerId="LiveId" clId="{F71B26A7-4C0E-6F45-AF61-DFB6E67DE94F}" dt="2021-01-21T15:13:26.600" v="159" actId="1076"/>
        <pc:sldMkLst>
          <pc:docMk/>
          <pc:sldMk cId="936856064" sldId="307"/>
        </pc:sldMkLst>
        <pc:spChg chg="mod">
          <ac:chgData name="Leonard Tng" userId="6d2f962b56cbc94a" providerId="LiveId" clId="{F71B26A7-4C0E-6F45-AF61-DFB6E67DE94F}" dt="2021-01-21T15:13:26.600" v="159" actId="1076"/>
          <ac:spMkLst>
            <pc:docMk/>
            <pc:sldMk cId="936856064" sldId="307"/>
            <ac:spMk id="551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f4505b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f4505b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b0be0a6e5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b0be0a6e5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6f4505b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6f4505be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89673f88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89673f88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52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769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720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020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6f4505be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96f4505be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257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6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26" name="Google Shape;126;p14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4"/>
          <p:cNvSpPr/>
          <p:nvPr/>
        </p:nvSpPr>
        <p:spPr>
          <a:xfrm>
            <a:off x="4572000" y="1122350"/>
            <a:ext cx="38520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20000" y="1122350"/>
            <a:ext cx="3852000" cy="1482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20000" y="3927600"/>
            <a:ext cx="7703700" cy="67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0" y="689100"/>
            <a:ext cx="2085900" cy="445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2085900" y="689100"/>
            <a:ext cx="46578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2767875" y="92332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78" name="Google Shape;178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60" name="Google Shape;60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720000" y="1127000"/>
            <a:ext cx="601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6732000" y="1127000"/>
            <a:ext cx="16917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slide" Target="slide13.xml"/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8.png"/><Relationship Id="rId12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Visual_Studio_Code" TargetMode="External"/><Relationship Id="rId11" Type="http://schemas.openxmlformats.org/officeDocument/2006/relationships/slide" Target="slide8.xml"/><Relationship Id="rId5" Type="http://schemas.openxmlformats.org/officeDocument/2006/relationships/image" Target="../media/image7.png"/><Relationship Id="rId10" Type="http://schemas.openxmlformats.org/officeDocument/2006/relationships/hyperlink" Target="https://codecache.io/" TargetMode="External"/><Relationship Id="rId4" Type="http://schemas.openxmlformats.org/officeDocument/2006/relationships/slide" Target="slide2.xml"/><Relationship Id="rId9" Type="http://schemas.openxmlformats.org/officeDocument/2006/relationships/image" Target="../media/image10.png"/><Relationship Id="rId14" Type="http://schemas.openxmlformats.org/officeDocument/2006/relationships/slide" Target="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1.jpg"/><Relationship Id="rId7" Type="http://schemas.openxmlformats.org/officeDocument/2006/relationships/slide" Target="slide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12.png"/><Relationship Id="rId7" Type="http://schemas.openxmlformats.org/officeDocument/2006/relationships/slide" Target="slide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8.xml"/><Relationship Id="rId5" Type="http://schemas.openxmlformats.org/officeDocument/2006/relationships/slide" Target="slide2.xml"/><Relationship Id="rId4" Type="http://schemas.openxmlformats.org/officeDocument/2006/relationships/image" Target="../media/image13.png"/><Relationship Id="rId9" Type="http://schemas.openxmlformats.org/officeDocument/2006/relationships/slide" Target="slide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2.xml"/><Relationship Id="rId7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7.png"/><Relationship Id="rId7" Type="http://schemas.openxmlformats.org/officeDocument/2006/relationships/slide" Target="slide1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hyperlink" Target="http://introduction-to-web-development.s3-website-ap-southeast-1.amazonaws.com/" TargetMode="External"/><Relationship Id="rId7" Type="http://schemas.openxmlformats.org/officeDocument/2006/relationships/slide" Target="slide13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eonardtng/introduction-to-web-development" TargetMode="External"/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3.jpg"/><Relationship Id="rId7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5.jpg"/><Relationship Id="rId7" Type="http://schemas.openxmlformats.org/officeDocument/2006/relationships/slide" Target="slide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1:</a:t>
            </a:r>
            <a:br>
              <a:rPr lang="en-US" dirty="0"/>
            </a:br>
            <a:r>
              <a:rPr lang="en-US" dirty="0"/>
              <a:t>What is the Web?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/>
          <p:nvPr/>
        </p:nvSpPr>
        <p:spPr>
          <a:xfrm>
            <a:off x="4572434" y="690873"/>
            <a:ext cx="4572000" cy="3237000"/>
          </a:xfrm>
          <a:prstGeom prst="rect">
            <a:avLst/>
          </a:prstGeom>
          <a:solidFill>
            <a:srgbClr val="21252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32"/>
          <p:cNvSpPr/>
          <p:nvPr/>
        </p:nvSpPr>
        <p:spPr>
          <a:xfrm>
            <a:off x="4572000" y="3927600"/>
            <a:ext cx="45720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Setting Up</a:t>
            </a:r>
            <a:endParaRPr dirty="0"/>
          </a:p>
        </p:txBody>
      </p:sp>
      <p:sp>
        <p:nvSpPr>
          <p:cNvPr id="373" name="Google Shape;373;p32"/>
          <p:cNvSpPr txBox="1"/>
          <p:nvPr/>
        </p:nvSpPr>
        <p:spPr>
          <a:xfrm>
            <a:off x="668467" y="3074840"/>
            <a:ext cx="20190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Extensions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4" name="Google Shape;374;p32"/>
          <p:cNvSpPr txBox="1"/>
          <p:nvPr/>
        </p:nvSpPr>
        <p:spPr>
          <a:xfrm>
            <a:off x="2031655" y="3630845"/>
            <a:ext cx="2234400" cy="366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Live Server</a:t>
            </a:r>
          </a:p>
        </p:txBody>
      </p:sp>
      <p:sp>
        <p:nvSpPr>
          <p:cNvPr id="375" name="Google Shape;375;p32"/>
          <p:cNvSpPr txBox="1"/>
          <p:nvPr/>
        </p:nvSpPr>
        <p:spPr>
          <a:xfrm>
            <a:off x="2031655" y="4397252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HTML CSS Support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5188861" y="1093613"/>
            <a:ext cx="2792646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CodeCache (Optional)</a:t>
            </a:r>
            <a:endParaRPr sz="1800" b="1"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668466" y="1094487"/>
            <a:ext cx="2457505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Visual Studio Code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2056666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Installation: 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  <a:hlinkClick r:id="rId3"/>
              </a:rPr>
              <a:t>https://code.visualstudio.com/download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4" name="Google Shape;384;p32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2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2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2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raphic 6">
            <a:extLst>
              <a:ext uri="{FF2B5EF4-FFF2-40B4-BE49-F238E27FC236}">
                <a16:creationId xmlns:a16="http://schemas.microsoft.com/office/drawing/2014/main" id="{52D33BB2-0BBB-4549-B52E-470F7448B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767761" y="1624132"/>
            <a:ext cx="910206" cy="9102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noFill/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400DAFC-CF26-2745-BE4F-27E5F7D40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72" y="4377979"/>
            <a:ext cx="497471" cy="4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DD1562-C23C-284D-94D7-6BDE5967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05" y="3487476"/>
            <a:ext cx="638473" cy="6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763FBDCE-457C-C04D-A9DA-BE5BADF9DB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8861" y="1617940"/>
            <a:ext cx="923376" cy="923376"/>
          </a:xfrm>
          <a:prstGeom prst="rect">
            <a:avLst/>
          </a:prstGeom>
        </p:spPr>
      </p:pic>
      <p:sp>
        <p:nvSpPr>
          <p:cNvPr id="45" name="Google Shape;378;p32">
            <a:extLst>
              <a:ext uri="{FF2B5EF4-FFF2-40B4-BE49-F238E27FC236}">
                <a16:creationId xmlns:a16="http://schemas.microsoft.com/office/drawing/2014/main" id="{4767088B-F3AA-354E-BBF4-D5F48E2AB6E7}"/>
              </a:ext>
            </a:extLst>
          </p:cNvPr>
          <p:cNvSpPr txBox="1"/>
          <p:nvPr/>
        </p:nvSpPr>
        <p:spPr>
          <a:xfrm>
            <a:off x="6511135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Create an Account: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https://codecache.io</a:t>
            </a:r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" name="Google Shape;292;p28">
            <a:hlinkClick r:id="rId11" action="ppaction://hlinksldjump"/>
            <a:extLst>
              <a:ext uri="{FF2B5EF4-FFF2-40B4-BE49-F238E27FC236}">
                <a16:creationId xmlns:a16="http://schemas.microsoft.com/office/drawing/2014/main" id="{6140EF93-F958-FB4A-A655-8B3123E221B6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2" name="Google Shape;293;p28">
            <a:hlinkClick r:id="rId12" action="ppaction://hlinksldjump"/>
            <a:extLst>
              <a:ext uri="{FF2B5EF4-FFF2-40B4-BE49-F238E27FC236}">
                <a16:creationId xmlns:a16="http://schemas.microsoft.com/office/drawing/2014/main" id="{1F376AEC-FE02-2643-BEFB-B1612975CD88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" name="Google Shape;294;p28">
            <a:hlinkClick r:id="rId13" action="ppaction://hlinksldjump"/>
            <a:extLst>
              <a:ext uri="{FF2B5EF4-FFF2-40B4-BE49-F238E27FC236}">
                <a16:creationId xmlns:a16="http://schemas.microsoft.com/office/drawing/2014/main" id="{988DB697-8641-B648-BF27-478399D8676B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20A7E87F-54E5-C148-B79C-6B2630005854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574A8A38-8B43-014D-AAB9-6C67E2541CD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Dev Tools</a:t>
            </a:r>
            <a:endParaRPr dirty="0"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Text Editors</a:t>
            </a:r>
            <a:endParaRPr dirty="0"/>
          </a:p>
        </p:txBody>
      </p:sp>
      <p:sp>
        <p:nvSpPr>
          <p:cNvPr id="426" name="Google Shape;426;p34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IDEs</a:t>
            </a:r>
            <a:endParaRPr dirty="0"/>
          </a:p>
        </p:txBody>
      </p:sp>
      <p:sp>
        <p:nvSpPr>
          <p:cNvPr id="427" name="Google Shape;427;p34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Platforms</a:t>
            </a:r>
            <a:endParaRPr dirty="0"/>
          </a:p>
        </p:txBody>
      </p:sp>
      <p:sp>
        <p:nvSpPr>
          <p:cNvPr id="428" name="Google Shape;428;p34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Management</a:t>
            </a:r>
            <a:endParaRPr dirty="0"/>
          </a:p>
        </p:txBody>
      </p:sp>
      <p:sp>
        <p:nvSpPr>
          <p:cNvPr id="429" name="Google Shape;429;p34"/>
          <p:cNvSpPr txBox="1">
            <a:spLocks noGrp="1"/>
          </p:cNvSpPr>
          <p:nvPr>
            <p:ph type="subTitle" idx="5"/>
          </p:nvPr>
        </p:nvSpPr>
        <p:spPr>
          <a:xfrm>
            <a:off x="2217909" y="2634714"/>
            <a:ext cx="194551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VS Code, Sublime Text, Emacs, Notepad</a:t>
            </a:r>
            <a:endParaRPr dirty="0"/>
          </a:p>
        </p:txBody>
      </p:sp>
      <p:sp>
        <p:nvSpPr>
          <p:cNvPr id="430" name="Google Shape;430;p34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PyCharm, R Studio, </a:t>
            </a:r>
            <a:r>
              <a:rPr lang="en-GB" dirty="0" err="1"/>
              <a:t>Xcode</a:t>
            </a:r>
            <a:endParaRPr lang="en-GB" dirty="0"/>
          </a:p>
        </p:txBody>
      </p:sp>
      <p:sp>
        <p:nvSpPr>
          <p:cNvPr id="431" name="Google Shape;431;p34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Postman, Docker, Unity</a:t>
            </a:r>
            <a:endParaRPr dirty="0"/>
          </a:p>
        </p:txBody>
      </p:sp>
      <p:sp>
        <p:nvSpPr>
          <p:cNvPr id="432" name="Google Shape;432;p34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Trello, Asana</a:t>
            </a:r>
            <a:endParaRPr dirty="0"/>
          </a:p>
        </p:txBody>
      </p:sp>
      <p:sp>
        <p:nvSpPr>
          <p:cNvPr id="433" name="Google Shape;433;p34"/>
          <p:cNvSpPr txBox="1">
            <a:spLocks noGrp="1"/>
          </p:cNvSpPr>
          <p:nvPr>
            <p:ph type="subTitle" idx="9"/>
          </p:nvPr>
        </p:nvSpPr>
        <p:spPr>
          <a:xfrm>
            <a:off x="6537896" y="2140339"/>
            <a:ext cx="2100581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Versioning/Repo</a:t>
            </a:r>
            <a:endParaRPr dirty="0"/>
          </a:p>
        </p:txBody>
      </p:sp>
      <p:sp>
        <p:nvSpPr>
          <p:cNvPr id="434" name="Google Shape;434;p34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Utilities</a:t>
            </a:r>
            <a:endParaRPr dirty="0"/>
          </a:p>
        </p:txBody>
      </p:sp>
      <p:sp>
        <p:nvSpPr>
          <p:cNvPr id="435" name="Google Shape;435;p34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Git, Mercurial, GitHub</a:t>
            </a:r>
          </a:p>
        </p:txBody>
      </p:sp>
      <p:sp>
        <p:nvSpPr>
          <p:cNvPr id="436" name="Google Shape;436;p34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Adobe Suite, Figma, CodeCache, Slack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85;p32">
            <a:hlinkClick r:id="rId3" action="ppaction://hlinksldjump"/>
            <a:extLst>
              <a:ext uri="{FF2B5EF4-FFF2-40B4-BE49-F238E27FC236}">
                <a16:creationId xmlns:a16="http://schemas.microsoft.com/office/drawing/2014/main" id="{AB7AFADD-F637-B242-B589-C9DFAD79A192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FB28E337-B032-624A-A872-FC8E60388BBC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D27709DF-F186-904E-AD3B-0E1A336E0C61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66C1E24-4897-A443-9396-F7A805B62128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40EFA02E-AB25-5743-BE4E-126DE50AFC70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B0B549CC-F8C0-1349-B332-A135865807CA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Structure</a:t>
            </a:r>
            <a:endParaRPr dirty="0"/>
          </a:p>
        </p:txBody>
      </p:sp>
      <p:sp>
        <p:nvSpPr>
          <p:cNvPr id="450" name="Google Shape;450;p35">
            <a:hlinkClick r:id="" action="ppaction://hlinkshowjump?jump=nextslide"/>
          </p:cNvPr>
          <p:cNvSpPr/>
          <p:nvPr/>
        </p:nvSpPr>
        <p:spPr>
          <a:xfrm>
            <a:off x="6283497" y="2399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5">
            <a:hlinkClick r:id="" action="ppaction://hlinkshowjump?jump=nextslide"/>
          </p:cNvPr>
          <p:cNvSpPr/>
          <p:nvPr/>
        </p:nvSpPr>
        <p:spPr>
          <a:xfrm>
            <a:off x="6568612" y="2638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Stylesheets</a:t>
            </a:r>
            <a:endParaRPr dirty="0"/>
          </a:p>
        </p:txBody>
      </p:sp>
      <p:sp>
        <p:nvSpPr>
          <p:cNvPr id="458" name="Google Shape;458;p36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Assets</a:t>
            </a:r>
            <a:endParaRPr dirty="0"/>
          </a:p>
        </p:txBody>
      </p:sp>
      <p:sp>
        <p:nvSpPr>
          <p:cNvPr id="459" name="Google Shape;459;p36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Scripts</a:t>
            </a:r>
            <a:endParaRPr dirty="0"/>
          </a:p>
        </p:txBody>
      </p:sp>
      <p:sp>
        <p:nvSpPr>
          <p:cNvPr id="460" name="Google Shape;460;p36"/>
          <p:cNvSpPr txBox="1">
            <a:spLocks noGrp="1"/>
          </p:cNvSpPr>
          <p:nvPr>
            <p:ph type="title"/>
          </p:nvPr>
        </p:nvSpPr>
        <p:spPr>
          <a:xfrm>
            <a:off x="2482868" y="90047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Dealing with files</a:t>
            </a:r>
            <a:endParaRPr dirty="0"/>
          </a:p>
        </p:txBody>
      </p:sp>
      <p:sp>
        <p:nvSpPr>
          <p:cNvPr id="461" name="Google Shape;461;p36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Contains your website’s content</a:t>
            </a:r>
            <a:endParaRPr dirty="0"/>
          </a:p>
        </p:txBody>
      </p:sp>
      <p:sp>
        <p:nvSpPr>
          <p:cNvPr id="462" name="Google Shape;462;p36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Your website’s colour, fonts, etc.</a:t>
            </a:r>
            <a:endParaRPr dirty="0"/>
          </a:p>
        </p:txBody>
      </p:sp>
      <p:sp>
        <p:nvSpPr>
          <p:cNvPr id="463" name="Google Shape;463;p36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Images, icons, font files, etc.</a:t>
            </a:r>
            <a:endParaRPr dirty="0"/>
          </a:p>
        </p:txBody>
      </p:sp>
      <p:sp>
        <p:nvSpPr>
          <p:cNvPr id="464" name="Google Shape;464;p36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JavaScript that adds functionality</a:t>
            </a:r>
            <a:endParaRPr dirty="0"/>
          </a:p>
        </p:txBody>
      </p:sp>
      <p:grpSp>
        <p:nvGrpSpPr>
          <p:cNvPr id="465" name="Google Shape;465;p36"/>
          <p:cNvGrpSpPr/>
          <p:nvPr/>
        </p:nvGrpSpPr>
        <p:grpSpPr>
          <a:xfrm>
            <a:off x="6743700" y="689025"/>
            <a:ext cx="2400300" cy="4454400"/>
            <a:chOff x="6743700" y="689025"/>
            <a:chExt cx="2400300" cy="4454400"/>
          </a:xfrm>
        </p:grpSpPr>
        <p:pic>
          <p:nvPicPr>
            <p:cNvPr id="466" name="Google Shape;466;p36"/>
            <p:cNvPicPr preferRelativeResize="0"/>
            <p:nvPr/>
          </p:nvPicPr>
          <p:blipFill rotWithShape="1">
            <a:blip r:embed="rId3">
              <a:alphaModFix/>
            </a:blip>
            <a:srcRect l="16602" t="270" r="2570" b="-269"/>
            <a:stretch/>
          </p:blipFill>
          <p:spPr>
            <a:xfrm>
              <a:off x="6743700" y="689100"/>
              <a:ext cx="2400300" cy="4454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7" name="Google Shape;467;p36"/>
            <p:cNvSpPr/>
            <p:nvPr/>
          </p:nvSpPr>
          <p:spPr>
            <a:xfrm>
              <a:off x="6743700" y="689025"/>
              <a:ext cx="2400300" cy="4454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6">
            <a:hlinkClick r:id="" action="ppaction://hlinkshowjump?jump=nextslide"/>
          </p:cNvPr>
          <p:cNvSpPr/>
          <p:nvPr/>
        </p:nvSpPr>
        <p:spPr>
          <a:xfrm>
            <a:off x="1644372" y="21232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>
            <a:hlinkClick r:id="" action="ppaction://hlinkshowjump?jump=nextslide"/>
          </p:cNvPr>
          <p:cNvSpPr/>
          <p:nvPr/>
        </p:nvSpPr>
        <p:spPr>
          <a:xfrm>
            <a:off x="1929487" y="23625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6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6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59;p36">
            <a:extLst>
              <a:ext uri="{FF2B5EF4-FFF2-40B4-BE49-F238E27FC236}">
                <a16:creationId xmlns:a16="http://schemas.microsoft.com/office/drawing/2014/main" id="{37722A86-B186-8B43-BC93-0A5633D84E16}"/>
              </a:ext>
            </a:extLst>
          </p:cNvPr>
          <p:cNvSpPr txBox="1">
            <a:spLocks/>
          </p:cNvSpPr>
          <p:nvPr/>
        </p:nvSpPr>
        <p:spPr>
          <a:xfrm>
            <a:off x="5260475" y="4777754"/>
            <a:ext cx="1783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dirty="0"/>
              <a:t>and much more…</a:t>
            </a:r>
          </a:p>
          <a:p>
            <a:pPr marL="0" indent="0">
              <a:spcAft>
                <a:spcPts val="1600"/>
              </a:spcAft>
            </a:pPr>
            <a:endParaRPr lang="en-GB" dirty="0"/>
          </a:p>
        </p:txBody>
      </p:sp>
      <p:sp>
        <p:nvSpPr>
          <p:cNvPr id="24" name="Google Shape;385;p32">
            <a:hlinkClick r:id="rId4" action="ppaction://hlinksldjump"/>
            <a:extLst>
              <a:ext uri="{FF2B5EF4-FFF2-40B4-BE49-F238E27FC236}">
                <a16:creationId xmlns:a16="http://schemas.microsoft.com/office/drawing/2014/main" id="{0EA96C95-D203-0F49-B2D2-752C55A3A4D5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2A90103C-4FC1-6349-8ECF-B1ED7092E92B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FFC567C-8A17-E642-A635-1494F17C567B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E8988D87-2D74-D549-AF85-F0569E4ECE37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8BEFAC1-31BC-A643-81D2-04505112C83E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EFA8F3F2-A192-CF4F-9859-19B6AAFE608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Hypertext Markup Language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Consists of elements in the form of tags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482" name="Google Shape;482;p37"/>
          <p:cNvPicPr preferRelativeResize="0"/>
          <p:nvPr/>
        </p:nvPicPr>
        <p:blipFill rotWithShape="1">
          <a:blip r:embed="rId3">
            <a:alphaModFix/>
          </a:blip>
          <a:srcRect l="10234" r="12527"/>
          <a:stretch/>
        </p:blipFill>
        <p:spPr>
          <a:xfrm>
            <a:off x="4572000" y="1122350"/>
            <a:ext cx="3852006" cy="280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37"/>
          <p:cNvPicPr preferRelativeResize="0"/>
          <p:nvPr/>
        </p:nvPicPr>
        <p:blipFill rotWithShape="1">
          <a:blip r:embed="rId4">
            <a:alphaModFix/>
          </a:blip>
          <a:srcRect l="5835" t="7010" r="6283" b="7489"/>
          <a:stretch/>
        </p:blipFill>
        <p:spPr>
          <a:xfrm>
            <a:off x="5457825" y="1857375"/>
            <a:ext cx="1994174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7"/>
          <p:cNvSpPr/>
          <p:nvPr/>
        </p:nvSpPr>
        <p:spPr>
          <a:xfrm>
            <a:off x="4572000" y="1115125"/>
            <a:ext cx="3852000" cy="28053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7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7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7">
            <a:hlinkClick r:id="rId5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7">
            <a:hlinkClick r:id="rId5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6C0C44D7-379A-AD4E-BE44-38AD65FC5DA6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10DC7B19-23DF-A845-B2B3-835434BD7EF4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83B5B093-4026-4444-A739-C0A81C0E449D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BABADDA6-5839-8040-8E29-534C8BA9B83C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5C8A621D-916F-834A-8CC5-325B77491679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64ABCE9-3BDE-3C4B-8BFF-DCC737BA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39" y="1028224"/>
            <a:ext cx="7808022" cy="2517213"/>
          </a:xfrm>
          <a:prstGeom prst="rect">
            <a:avLst/>
          </a:prstGeom>
        </p:spPr>
      </p:pic>
      <p:sp>
        <p:nvSpPr>
          <p:cNvPr id="4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E05E25D3-3FE0-3E47-9B53-9BBF7F02225A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47329162-9B14-284F-822D-6460F4073027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01BF8757-F80E-B14F-B99E-FEF2B12ADD9F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D50364FC-4D6B-4649-A447-4B6D9E060E66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D151434-6426-3441-B1B7-C7423AB74411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416965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21D73-2095-A742-AA1F-1F058E50B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00" y="1386260"/>
            <a:ext cx="3629920" cy="442279"/>
          </a:xfrm>
          <a:prstGeom prst="rect">
            <a:avLst/>
          </a:prstGeom>
        </p:spPr>
      </p:pic>
      <p:sp>
        <p:nvSpPr>
          <p:cNvPr id="16" name="Google Shape;519;p38">
            <a:extLst>
              <a:ext uri="{FF2B5EF4-FFF2-40B4-BE49-F238E27FC236}">
                <a16:creationId xmlns:a16="http://schemas.microsoft.com/office/drawing/2014/main" id="{0488C400-B2A2-C541-8A4E-26D72F37B0AF}"/>
              </a:ext>
            </a:extLst>
          </p:cNvPr>
          <p:cNvSpPr txBox="1"/>
          <p:nvPr/>
        </p:nvSpPr>
        <p:spPr>
          <a:xfrm>
            <a:off x="298300" y="89327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Attributes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7" name="Google Shape;522;p38">
            <a:extLst>
              <a:ext uri="{FF2B5EF4-FFF2-40B4-BE49-F238E27FC236}">
                <a16:creationId xmlns:a16="http://schemas.microsoft.com/office/drawing/2014/main" id="{CF5F5C28-DA62-6E43-A67D-67828687E3A2}"/>
              </a:ext>
            </a:extLst>
          </p:cNvPr>
          <p:cNvGrpSpPr/>
          <p:nvPr/>
        </p:nvGrpSpPr>
        <p:grpSpPr>
          <a:xfrm>
            <a:off x="4331078" y="1365370"/>
            <a:ext cx="4486109" cy="1821830"/>
            <a:chOff x="5569799" y="1423200"/>
            <a:chExt cx="4486109" cy="1964400"/>
          </a:xfrm>
        </p:grpSpPr>
        <p:sp>
          <p:nvSpPr>
            <p:cNvPr id="18" name="Google Shape;523;p38">
              <a:extLst>
                <a:ext uri="{FF2B5EF4-FFF2-40B4-BE49-F238E27FC236}">
                  <a16:creationId xmlns:a16="http://schemas.microsoft.com/office/drawing/2014/main" id="{C9D07E7D-0892-434E-AF5A-8777DDE59421}"/>
                </a:ext>
              </a:extLst>
            </p:cNvPr>
            <p:cNvSpPr/>
            <p:nvPr/>
          </p:nvSpPr>
          <p:spPr>
            <a:xfrm>
              <a:off x="5569800" y="1423200"/>
              <a:ext cx="4486108" cy="196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24;p38">
              <a:extLst>
                <a:ext uri="{FF2B5EF4-FFF2-40B4-BE49-F238E27FC236}">
                  <a16:creationId xmlns:a16="http://schemas.microsoft.com/office/drawing/2014/main" id="{2AA8633B-BB4A-8B45-9453-D72D391F8300}"/>
                </a:ext>
              </a:extLst>
            </p:cNvPr>
            <p:cNvSpPr/>
            <p:nvPr/>
          </p:nvSpPr>
          <p:spPr>
            <a:xfrm>
              <a:off x="5569799" y="1423200"/>
              <a:ext cx="4486109" cy="2802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25;p38">
              <a:extLst>
                <a:ext uri="{FF2B5EF4-FFF2-40B4-BE49-F238E27FC236}">
                  <a16:creationId xmlns:a16="http://schemas.microsoft.com/office/drawing/2014/main" id="{485E4229-D9AB-1F4D-B39C-082EB1266073}"/>
                </a:ext>
              </a:extLst>
            </p:cNvPr>
            <p:cNvSpPr/>
            <p:nvPr/>
          </p:nvSpPr>
          <p:spPr>
            <a:xfrm>
              <a:off x="5623198" y="1465925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" name="Google Shape;527;p38">
              <a:extLst>
                <a:ext uri="{FF2B5EF4-FFF2-40B4-BE49-F238E27FC236}">
                  <a16:creationId xmlns:a16="http://schemas.microsoft.com/office/drawing/2014/main" id="{4F1A29D8-0829-DD40-B8D6-CEB4FC443A77}"/>
                </a:ext>
              </a:extLst>
            </p:cNvPr>
            <p:cNvSpPr txBox="1"/>
            <p:nvPr/>
          </p:nvSpPr>
          <p:spPr>
            <a:xfrm>
              <a:off x="5817898" y="2192090"/>
              <a:ext cx="1549800" cy="1037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div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ul, li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 err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img</a:t>
              </a: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, a</a:t>
              </a:r>
            </a:p>
          </p:txBody>
        </p:sp>
        <p:sp>
          <p:nvSpPr>
            <p:cNvPr id="23" name="Google Shape;528;p38">
              <a:extLst>
                <a:ext uri="{FF2B5EF4-FFF2-40B4-BE49-F238E27FC236}">
                  <a16:creationId xmlns:a16="http://schemas.microsoft.com/office/drawing/2014/main" id="{49624747-AD2F-C246-AA74-AED17EA8E371}"/>
                </a:ext>
              </a:extLst>
            </p:cNvPr>
            <p:cNvSpPr txBox="1"/>
            <p:nvPr/>
          </p:nvSpPr>
          <p:spPr>
            <a:xfrm>
              <a:off x="5799287" y="1745695"/>
              <a:ext cx="3066867" cy="4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rgbClr val="22211C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Common Opening Tags</a:t>
              </a:r>
              <a:endParaRPr sz="1800" b="1" dirty="0">
                <a:solidFill>
                  <a:srgbClr val="22211C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24" name="Google Shape;527;p38">
            <a:extLst>
              <a:ext uri="{FF2B5EF4-FFF2-40B4-BE49-F238E27FC236}">
                <a16:creationId xmlns:a16="http://schemas.microsoft.com/office/drawing/2014/main" id="{9E87FBF3-1437-7D49-987D-C88D1724C1F8}"/>
              </a:ext>
            </a:extLst>
          </p:cNvPr>
          <p:cNvSpPr txBox="1"/>
          <p:nvPr/>
        </p:nvSpPr>
        <p:spPr>
          <a:xfrm>
            <a:off x="6473670" y="2078456"/>
            <a:ext cx="1998824" cy="106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h1, h2, h3, etc.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style, script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FE44EBE-3CA0-3040-8289-31FE46CF3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23" y="2757622"/>
            <a:ext cx="3645473" cy="490875"/>
          </a:xfrm>
          <a:prstGeom prst="rect">
            <a:avLst/>
          </a:prstGeom>
        </p:spPr>
      </p:pic>
      <p:sp>
        <p:nvSpPr>
          <p:cNvPr id="27" name="Google Shape;519;p38">
            <a:extLst>
              <a:ext uri="{FF2B5EF4-FFF2-40B4-BE49-F238E27FC236}">
                <a16:creationId xmlns:a16="http://schemas.microsoft.com/office/drawing/2014/main" id="{FE90BAC2-E73F-294D-8DE8-F21DC53A4DFE}"/>
              </a:ext>
            </a:extLst>
          </p:cNvPr>
          <p:cNvSpPr txBox="1"/>
          <p:nvPr/>
        </p:nvSpPr>
        <p:spPr>
          <a:xfrm>
            <a:off x="298300" y="227628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Nesting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1EDACB2F-2266-A04A-83B2-8094750E05B3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D962790D-C022-9549-B3A2-8151D0F09672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15EA689E-ACA2-E141-AE95-6BA149340686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643F0520-F043-D146-BF19-79E98A1E36BD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890720D5-365F-5941-A909-75620E67DDA6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1467615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 HELLO WORLD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FEA55AB-4F3D-6148-BB63-CD7E847549DC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1FD70536-0912-DB40-97DA-D550F577A8F6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86504752-E948-B941-B676-3976C3507272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49BB2CA5-40D4-0D45-ABFA-B87CCA49476A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44A871C-2270-6A4B-9A35-2617E74F157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8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Create your very first HTML website!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Ideas: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simple resume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Your most recent PPT essay (include images!)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“bookmark” website (with links to all your favorite websites)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ANYTHING AT ALL!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Try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Images, links, markup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6607" y="2096148"/>
            <a:ext cx="3222757" cy="1498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site! A web notice for this workshop: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/>
            <a:r>
              <a:rPr lang="en-SG" dirty="0">
                <a:hlinkClick r:id="rId3"/>
              </a:rPr>
              <a:t>http://introduction-to-web-development.s3-website-ap-southeast-1.amazonaws.com/</a:t>
            </a:r>
            <a:endParaRPr lang="en-SG" dirty="0"/>
          </a:p>
          <a:p>
            <a:pPr marL="0" lvl="0" indent="0"/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9368560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313740" y="133885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4" action="ppaction://hlinksldjump"/>
          </p:cNvPr>
          <p:cNvSpPr/>
          <p:nvPr/>
        </p:nvSpPr>
        <p:spPr>
          <a:xfrm>
            <a:off x="2176414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>
            <a:hlinkClick r:id="rId5" action="ppaction://hlinksldjump"/>
          </p:cNvPr>
          <p:cNvSpPr/>
          <p:nvPr/>
        </p:nvSpPr>
        <p:spPr>
          <a:xfrm>
            <a:off x="4039088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>
            <a:hlinkClick r:id="rId6" action="ppaction://hlinksldjump"/>
          </p:cNvPr>
          <p:cNvSpPr/>
          <p:nvPr/>
        </p:nvSpPr>
        <p:spPr>
          <a:xfrm>
            <a:off x="5901625" y="134417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313740" y="146110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-234210" y="255057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WELCOME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2176551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1618141" y="255347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HOW THE WEB WORKS</a:t>
            </a:r>
          </a:p>
        </p:txBody>
      </p:sp>
      <p:sp>
        <p:nvSpPr>
          <p:cNvPr id="279" name="Google Shape;279;p27"/>
          <p:cNvSpPr txBox="1">
            <a:spLocks noGrp="1"/>
          </p:cNvSpPr>
          <p:nvPr>
            <p:ph type="title" idx="4"/>
          </p:nvPr>
        </p:nvSpPr>
        <p:spPr>
          <a:xfrm>
            <a:off x="4042049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subTitle" idx="5"/>
          </p:nvPr>
        </p:nvSpPr>
        <p:spPr>
          <a:xfrm>
            <a:off x="3484050" y="2556380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SETTING UP</a:t>
            </a:r>
            <a:endParaRPr sz="12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title" idx="6"/>
          </p:nvPr>
        </p:nvSpPr>
        <p:spPr>
          <a:xfrm>
            <a:off x="5901788" y="146642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7"/>
          </p:nvPr>
        </p:nvSpPr>
        <p:spPr>
          <a:xfrm>
            <a:off x="7213251" y="256243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BASIC HTML</a:t>
            </a:r>
            <a:endParaRPr sz="1200" dirty="0"/>
          </a:p>
        </p:txBody>
      </p:sp>
      <p:sp>
        <p:nvSpPr>
          <p:cNvPr id="15" name="Google Shape;273;p27">
            <a:hlinkClick r:id="rId6" action="ppaction://hlinksldjump"/>
            <a:extLst>
              <a:ext uri="{FF2B5EF4-FFF2-40B4-BE49-F238E27FC236}">
                <a16:creationId xmlns:a16="http://schemas.microsoft.com/office/drawing/2014/main" id="{DC1F119A-8415-F249-9222-7232A430F3F0}"/>
              </a:ext>
            </a:extLst>
          </p:cNvPr>
          <p:cNvSpPr/>
          <p:nvPr/>
        </p:nvSpPr>
        <p:spPr>
          <a:xfrm>
            <a:off x="7761201" y="1347701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81;p27">
            <a:extLst>
              <a:ext uri="{FF2B5EF4-FFF2-40B4-BE49-F238E27FC236}">
                <a16:creationId xmlns:a16="http://schemas.microsoft.com/office/drawing/2014/main" id="{20173A48-D7A9-B247-9A2A-A79883265A11}"/>
              </a:ext>
            </a:extLst>
          </p:cNvPr>
          <p:cNvSpPr txBox="1">
            <a:spLocks/>
          </p:cNvSpPr>
          <p:nvPr/>
        </p:nvSpPr>
        <p:spPr>
          <a:xfrm>
            <a:off x="7761364" y="1469951"/>
            <a:ext cx="10800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05</a:t>
            </a:r>
          </a:p>
        </p:txBody>
      </p:sp>
      <p:sp>
        <p:nvSpPr>
          <p:cNvPr id="17" name="Google Shape;282;p27">
            <a:extLst>
              <a:ext uri="{FF2B5EF4-FFF2-40B4-BE49-F238E27FC236}">
                <a16:creationId xmlns:a16="http://schemas.microsoft.com/office/drawing/2014/main" id="{DAFBD950-F593-F344-90A2-4EE854F58805}"/>
              </a:ext>
            </a:extLst>
          </p:cNvPr>
          <p:cNvSpPr txBox="1">
            <a:spLocks/>
          </p:cNvSpPr>
          <p:nvPr/>
        </p:nvSpPr>
        <p:spPr>
          <a:xfrm>
            <a:off x="5339636" y="2556380"/>
            <a:ext cx="2175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200" dirty="0"/>
              <a:t>FILE MANAGEMENT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8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Welcome</a:t>
            </a:r>
            <a:endParaRPr dirty="0"/>
          </a:p>
        </p:txBody>
      </p:sp>
      <p:sp>
        <p:nvSpPr>
          <p:cNvPr id="288" name="Google Shape;288;p28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Goals for the training programme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Learn basic web development skills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Write clean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Contribute to YNC Hacks projects</a:t>
            </a:r>
            <a:endParaRPr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meeting&#10;&#10;Description automatically generated with medium confidence">
            <a:extLst>
              <a:ext uri="{FF2B5EF4-FFF2-40B4-BE49-F238E27FC236}">
                <a16:creationId xmlns:a16="http://schemas.microsoft.com/office/drawing/2014/main" id="{8DFE2D8F-979C-CA4A-AFEB-C159ABB97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" t="4054" r="-347" b="-14"/>
          <a:stretch/>
        </p:blipFill>
        <p:spPr>
          <a:xfrm>
            <a:off x="734992" y="1128532"/>
            <a:ext cx="3116933" cy="2245488"/>
          </a:xfrm>
          <a:prstGeom prst="rect">
            <a:avLst/>
          </a:prstGeom>
        </p:spPr>
      </p:pic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About 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1294" y="1276367"/>
            <a:ext cx="2842571" cy="314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Worked as a Software Engineer before college</a:t>
            </a:r>
          </a:p>
          <a:p>
            <a:pPr marL="285750" lvl="0" indent="-285750">
              <a:buFontTx/>
              <a:buChar char="-"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Was a TA at NTU for a web development module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Experience in building web applications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Preferred Stack: React TypeScript + Django REST Framework + MySQL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Notable Projects: </a:t>
            </a:r>
            <a:r>
              <a:rPr lang="en-GB" sz="1200" dirty="0" err="1"/>
              <a:t>leonardtng.com</a:t>
            </a:r>
            <a:r>
              <a:rPr lang="en-GB" sz="1200" dirty="0"/>
              <a:t>, </a:t>
            </a:r>
            <a:r>
              <a:rPr lang="en-GB" sz="1200" dirty="0" err="1"/>
              <a:t>codecache.io</a:t>
            </a:r>
            <a:endParaRPr lang="en-GB" sz="1200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4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5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6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7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8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8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263620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the Web Works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F8647907-33BD-7C49-9432-BE91448493A2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C6ED4A3-2DB0-6840-9CAD-5AB530F76BFD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C0142F13-3EAB-0D40-99D6-11B4610950EF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BAF2A35-F39A-B54F-BF8F-8B064BE4D0ED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10774CB-0386-234B-A88B-F7B5A121B6B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31"/>
          <p:cNvGrpSpPr/>
          <p:nvPr/>
        </p:nvGrpSpPr>
        <p:grpSpPr>
          <a:xfrm>
            <a:off x="1067627" y="1392190"/>
            <a:ext cx="424842" cy="333128"/>
            <a:chOff x="-41694200" y="2382950"/>
            <a:chExt cx="317425" cy="248900"/>
          </a:xfrm>
        </p:grpSpPr>
        <p:sp>
          <p:nvSpPr>
            <p:cNvPr id="354" name="Google Shape;354;p31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31"/>
          <p:cNvSpPr txBox="1">
            <a:spLocks noGrp="1"/>
          </p:cNvSpPr>
          <p:nvPr>
            <p:ph type="subTitle" idx="6"/>
          </p:nvPr>
        </p:nvSpPr>
        <p:spPr>
          <a:xfrm>
            <a:off x="5902660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Computers that store webpages, sites, or apps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(Backend + DB)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772732"/>
            <a:ext cx="300712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CLIENTS AND SERVERS</a:t>
            </a:r>
            <a:endParaRPr sz="20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CLIENT</a:t>
            </a:r>
            <a:endParaRPr dirty="0"/>
          </a:p>
        </p:txBody>
      </p:sp>
      <p:sp>
        <p:nvSpPr>
          <p:cNvPr id="339" name="Google Shape;339;p31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REQUESTS/</a:t>
            </a:r>
          </a:p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RESPONSES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SERVER</a:t>
            </a:r>
            <a:endParaRPr dirty="0"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4"/>
          </p:nvPr>
        </p:nvSpPr>
        <p:spPr>
          <a:xfrm>
            <a:off x="970640" y="2599501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Web user’s interface, your users/customers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(Frontend)</a:t>
            </a:r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5"/>
          </p:nvPr>
        </p:nvSpPr>
        <p:spPr>
          <a:xfrm>
            <a:off x="3382655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Communication between the client and the server</a:t>
            </a:r>
            <a:endParaRPr sz="1200"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A6F5EE2F-C6CE-8743-9928-8CB1395D5DC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CC32ABC4-EF60-9C46-90B5-ACADD734CA3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B1FAE5-823C-3545-ACFB-717EB2E9A33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0C44F10-A8E9-3849-A6EB-A8369134BA7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5D0932AF-D364-1F46-B4A4-167F1512F150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4" name="Google Shape;10992;p69">
            <a:extLst>
              <a:ext uri="{FF2B5EF4-FFF2-40B4-BE49-F238E27FC236}">
                <a16:creationId xmlns:a16="http://schemas.microsoft.com/office/drawing/2014/main" id="{E757C36E-45E6-8243-8629-8290BC60DF87}"/>
              </a:ext>
            </a:extLst>
          </p:cNvPr>
          <p:cNvGrpSpPr/>
          <p:nvPr/>
        </p:nvGrpSpPr>
        <p:grpSpPr>
          <a:xfrm>
            <a:off x="5992815" y="1336120"/>
            <a:ext cx="421914" cy="420759"/>
            <a:chOff x="-2571737" y="2403625"/>
            <a:chExt cx="292225" cy="291425"/>
          </a:xfrm>
          <a:solidFill>
            <a:schemeClr val="tx1"/>
          </a:solidFill>
        </p:grpSpPr>
        <p:sp>
          <p:nvSpPr>
            <p:cNvPr id="55" name="Google Shape;10993;p69">
              <a:extLst>
                <a:ext uri="{FF2B5EF4-FFF2-40B4-BE49-F238E27FC236}">
                  <a16:creationId xmlns:a16="http://schemas.microsoft.com/office/drawing/2014/main" id="{919AE765-6188-8D46-8600-89BB969087BE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94;p69">
              <a:extLst>
                <a:ext uri="{FF2B5EF4-FFF2-40B4-BE49-F238E27FC236}">
                  <a16:creationId xmlns:a16="http://schemas.microsoft.com/office/drawing/2014/main" id="{CC454941-BAC0-A64C-9174-53434CBAB62C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95;p69">
              <a:extLst>
                <a:ext uri="{FF2B5EF4-FFF2-40B4-BE49-F238E27FC236}">
                  <a16:creationId xmlns:a16="http://schemas.microsoft.com/office/drawing/2014/main" id="{DC399693-5885-EB4B-A86D-FBBFB1C895D0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96;p69">
              <a:extLst>
                <a:ext uri="{FF2B5EF4-FFF2-40B4-BE49-F238E27FC236}">
                  <a16:creationId xmlns:a16="http://schemas.microsoft.com/office/drawing/2014/main" id="{FE2EE575-EF5D-4943-AAAC-E695F5496402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97;p69">
              <a:extLst>
                <a:ext uri="{FF2B5EF4-FFF2-40B4-BE49-F238E27FC236}">
                  <a16:creationId xmlns:a16="http://schemas.microsoft.com/office/drawing/2014/main" id="{C97F8AE9-8E96-914B-9F22-9874861C00C9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98;p69">
              <a:extLst>
                <a:ext uri="{FF2B5EF4-FFF2-40B4-BE49-F238E27FC236}">
                  <a16:creationId xmlns:a16="http://schemas.microsoft.com/office/drawing/2014/main" id="{83DFF38D-F24C-E441-B812-CF0072940FFB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99;p69">
              <a:extLst>
                <a:ext uri="{FF2B5EF4-FFF2-40B4-BE49-F238E27FC236}">
                  <a16:creationId xmlns:a16="http://schemas.microsoft.com/office/drawing/2014/main" id="{908A0A49-9A96-6C41-8F74-61C59AAF50EC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840;p57">
            <a:extLst>
              <a:ext uri="{FF2B5EF4-FFF2-40B4-BE49-F238E27FC236}">
                <a16:creationId xmlns:a16="http://schemas.microsoft.com/office/drawing/2014/main" id="{F5FB0184-39DE-7146-978A-826F32DF069A}"/>
              </a:ext>
            </a:extLst>
          </p:cNvPr>
          <p:cNvGrpSpPr/>
          <p:nvPr/>
        </p:nvGrpSpPr>
        <p:grpSpPr>
          <a:xfrm>
            <a:off x="3462995" y="1389195"/>
            <a:ext cx="357180" cy="385731"/>
            <a:chOff x="4736081" y="1347491"/>
            <a:chExt cx="50844" cy="54909"/>
          </a:xfrm>
          <a:solidFill>
            <a:schemeClr val="tx1"/>
          </a:solidFill>
        </p:grpSpPr>
        <p:sp>
          <p:nvSpPr>
            <p:cNvPr id="63" name="Google Shape;841;p57">
              <a:extLst>
                <a:ext uri="{FF2B5EF4-FFF2-40B4-BE49-F238E27FC236}">
                  <a16:creationId xmlns:a16="http://schemas.microsoft.com/office/drawing/2014/main" id="{9D834758-CB1B-2E4A-9A52-FA143AF4369D}"/>
                </a:ext>
              </a:extLst>
            </p:cNvPr>
            <p:cNvSpPr/>
            <p:nvPr/>
          </p:nvSpPr>
          <p:spPr>
            <a:xfrm>
              <a:off x="4736081" y="1347491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42;p57">
              <a:extLst>
                <a:ext uri="{FF2B5EF4-FFF2-40B4-BE49-F238E27FC236}">
                  <a16:creationId xmlns:a16="http://schemas.microsoft.com/office/drawing/2014/main" id="{C21DEE03-46B1-DB4C-A19F-71BC641E70CF}"/>
                </a:ext>
              </a:extLst>
            </p:cNvPr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/>
          <p:nvPr/>
        </p:nvSpPr>
        <p:spPr>
          <a:xfrm>
            <a:off x="70449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What Happens?</a:t>
            </a:r>
            <a:endParaRPr sz="2800" dirty="0"/>
          </a:p>
        </p:txBody>
      </p:sp>
      <p:sp>
        <p:nvSpPr>
          <p:cNvPr id="323" name="Google Shape;323;p30"/>
          <p:cNvSpPr txBox="1">
            <a:spLocks noGrp="1"/>
          </p:cNvSpPr>
          <p:nvPr>
            <p:ph type="subTitle" idx="1"/>
          </p:nvPr>
        </p:nvSpPr>
        <p:spPr>
          <a:xfrm>
            <a:off x="2792349" y="1539496"/>
            <a:ext cx="3559302" cy="2644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goes to the DNS to find the real address of the server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sends a HTTP request, asking for website and assets. Request is sent using TCP/IP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If server approves, it starts sending website files to the browser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assembles website and displays it to you</a:t>
            </a:r>
            <a:endParaRPr sz="1600" dirty="0"/>
          </a:p>
        </p:txBody>
      </p:sp>
      <p:sp>
        <p:nvSpPr>
          <p:cNvPr id="324" name="Google Shape;324;p30">
            <a:hlinkClick r:id="" action="ppaction://hlinkshowjump?jump=nextslide"/>
          </p:cNvPr>
          <p:cNvSpPr/>
          <p:nvPr/>
        </p:nvSpPr>
        <p:spPr>
          <a:xfrm>
            <a:off x="6605697" y="351847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>
            <a:hlinkClick r:id="" action="ppaction://hlinkshowjump?jump=nextslide"/>
          </p:cNvPr>
          <p:cNvSpPr/>
          <p:nvPr/>
        </p:nvSpPr>
        <p:spPr>
          <a:xfrm>
            <a:off x="6890812" y="375775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CDE920BD-B1AE-E24C-B759-6776342F7F27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C70A6C4-5FC1-4B42-9F34-71F07664D17B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D27A586-F070-E042-84C3-0ED160CD67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043727CF-3845-E34A-A08E-7F7FC64EF241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33B71498-886D-E04D-B602-7250FC2048A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3050492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dirty="0"/>
              <a:t>IP Addresses: </a:t>
            </a:r>
            <a:r>
              <a:rPr lang="en-GB" dirty="0" err="1"/>
              <a:t>eg.</a:t>
            </a:r>
            <a:r>
              <a:rPr lang="en-GB" dirty="0"/>
              <a:t> </a:t>
            </a:r>
            <a:r>
              <a:rPr lang="en-SG" dirty="0"/>
              <a:t>104.198.120.182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DNS matches the website domains we are familiar with to their IP addresses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DNS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 descr="Multiple interweaving highways with cars driving in different directions"/>
            <p:cNvPicPr preferRelativeResize="0"/>
            <p:nvPr/>
          </p:nvPicPr>
          <p:blipFill>
            <a:blip r:embed="rId3"/>
            <a:srcRect l="31707" r="3170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50A58D3-730D-6349-880A-016FC08F221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5E5FDEC6-EB61-634A-A0B4-667FFD10E1C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70C918B-AB4B-044C-8219-978E36B080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F4EFB12B-236E-6D49-B4D0-EFF198E4FDD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782FCF55-0CD5-EE42-BC9C-990328CAC24C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3048" y="2032557"/>
            <a:ext cx="2842571" cy="1211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Stands for Hypertext Transfer Protocol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Protocol for transmitting hypermedia documents like your website’s files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Requires internet connection</a:t>
            </a:r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1C62AF-76C6-F148-9E9E-E189F6F4587F}"/>
              </a:ext>
            </a:extLst>
          </p:cNvPr>
          <p:cNvSpPr/>
          <p:nvPr/>
        </p:nvSpPr>
        <p:spPr>
          <a:xfrm>
            <a:off x="742171" y="1147115"/>
            <a:ext cx="3081402" cy="2212773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, timeline&#10;&#10;Description automatically generated">
            <a:extLst>
              <a:ext uri="{FF2B5EF4-FFF2-40B4-BE49-F238E27FC236}">
                <a16:creationId xmlns:a16="http://schemas.microsoft.com/office/drawing/2014/main" id="{FF9DC40D-C3F9-9842-87B3-D1514D88F97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59" b="1"/>
          <a:stretch/>
        </p:blipFill>
        <p:spPr>
          <a:xfrm>
            <a:off x="752169" y="1318039"/>
            <a:ext cx="3044015" cy="18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9453"/>
      </p:ext>
    </p:extLst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</TotalTime>
  <Words>690</Words>
  <Application>Microsoft Macintosh PowerPoint</Application>
  <PresentationFormat>On-screen Show (16:9)</PresentationFormat>
  <Paragraphs>205</Paragraphs>
  <Slides>20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7" baseType="lpstr">
      <vt:lpstr>Open Sans</vt:lpstr>
      <vt:lpstr>Righteous</vt:lpstr>
      <vt:lpstr>Roboto Mono</vt:lpstr>
      <vt:lpstr>Josefin Sans</vt:lpstr>
      <vt:lpstr>Poppins</vt:lpstr>
      <vt:lpstr>Arial</vt:lpstr>
      <vt:lpstr>Front-End Developer Portfolio by Slidesgo</vt:lpstr>
      <vt:lpstr> Chapter 1: What is the Web?</vt:lpstr>
      <vt:lpstr>AGENDA</vt:lpstr>
      <vt:lpstr>Welcome</vt:lpstr>
      <vt:lpstr>About Me</vt:lpstr>
      <vt:lpstr>How the Web Works</vt:lpstr>
      <vt:lpstr>CLIENTS AND SERVERS</vt:lpstr>
      <vt:lpstr>What Happens?</vt:lpstr>
      <vt:lpstr>DNS</vt:lpstr>
      <vt:lpstr>HTTP</vt:lpstr>
      <vt:lpstr>Setting Up</vt:lpstr>
      <vt:lpstr>Introduction to Dev Tools</vt:lpstr>
      <vt:lpstr>File Structure</vt:lpstr>
      <vt:lpstr>Dealing with files</vt:lpstr>
      <vt:lpstr>HTML</vt:lpstr>
      <vt:lpstr>Anatomy</vt:lpstr>
      <vt:lpstr>Anatomy</vt:lpstr>
      <vt:lpstr>HTML HELLO WORLD</vt:lpstr>
      <vt:lpstr>PROJECT 1</vt:lpstr>
      <vt:lpstr>PROJECT 1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2</cp:revision>
  <dcterms:modified xsi:type="dcterms:W3CDTF">2021-01-21T15:13:30Z</dcterms:modified>
</cp:coreProperties>
</file>